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1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A59"/>
    <a:srgbClr val="256A2F"/>
    <a:srgbClr val="E0EDF2"/>
    <a:srgbClr val="F4F4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26910E-9285-40AA-B37E-5D19FED5668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6070B3-E91A-4431-B30C-60D8F73874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902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81FA7E6-48D7-59BE-A072-7302AE3FD34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-1504" y="0"/>
            <a:ext cx="12191980" cy="6856718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EDA1F-1028-4F3F-5B57-A84488B02F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328A41-9ABB-41DA-92D2-10732C953D6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29FF65-C335-59AA-69E4-4265DF467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37E050-B035-68FC-670B-F06AB3209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06E949-B332-4E4C-B78D-695C2CDE081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093ED9B-A0F2-F07B-34F0-B18BC0BA5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3ABE3E3-700A-DC76-0097-050A67CDF8D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554" y="85803"/>
            <a:ext cx="4606581" cy="307105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C8CC045-DBAE-D7BF-6396-7276C2EC3E81}"/>
              </a:ext>
            </a:extLst>
          </p:cNvPr>
          <p:cNvSpPr/>
          <p:nvPr userDrawn="1"/>
        </p:nvSpPr>
        <p:spPr>
          <a:xfrm>
            <a:off x="8993529" y="1868557"/>
            <a:ext cx="320367" cy="166977"/>
          </a:xfrm>
          <a:prstGeom prst="rect">
            <a:avLst/>
          </a:prstGeom>
          <a:solidFill>
            <a:srgbClr val="F4F4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964C492-79BA-19AA-B3D9-E47F1E1F0130}"/>
              </a:ext>
            </a:extLst>
          </p:cNvPr>
          <p:cNvSpPr/>
          <p:nvPr userDrawn="1"/>
        </p:nvSpPr>
        <p:spPr>
          <a:xfrm>
            <a:off x="11230634" y="1868557"/>
            <a:ext cx="378773" cy="166977"/>
          </a:xfrm>
          <a:prstGeom prst="rect">
            <a:avLst/>
          </a:prstGeom>
          <a:solidFill>
            <a:srgbClr val="E0ED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F632385-80D7-91B9-D99A-CAA4BB5554E0}"/>
              </a:ext>
            </a:extLst>
          </p:cNvPr>
          <p:cNvSpPr/>
          <p:nvPr userDrawn="1"/>
        </p:nvSpPr>
        <p:spPr>
          <a:xfrm>
            <a:off x="0" y="6027938"/>
            <a:ext cx="11609407" cy="830061"/>
          </a:xfrm>
          <a:prstGeom prst="rect">
            <a:avLst/>
          </a:prstGeom>
          <a:solidFill>
            <a:srgbClr val="002A59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FB9CA20-F0BB-301B-1C48-633F51E912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948" y="5907703"/>
            <a:ext cx="3149075" cy="105934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0140F7E-8D42-AA83-EC4B-09807CE54668}"/>
              </a:ext>
            </a:extLst>
          </p:cNvPr>
          <p:cNvSpPr txBox="1"/>
          <p:nvPr userDrawn="1"/>
        </p:nvSpPr>
        <p:spPr>
          <a:xfrm>
            <a:off x="199861" y="6247302"/>
            <a:ext cx="3685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2026 Annual Training Conference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4BADF06-7D13-0A9A-5A3A-EF4EAD5701F4}"/>
              </a:ext>
            </a:extLst>
          </p:cNvPr>
          <p:cNvSpPr txBox="1"/>
          <p:nvPr userDrawn="1"/>
        </p:nvSpPr>
        <p:spPr>
          <a:xfrm>
            <a:off x="8303186" y="6255159"/>
            <a:ext cx="3678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September 21 – 25 | Houston, Texas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41F09A9-53AC-AABB-04AF-4EA80C842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0426" y="2022655"/>
            <a:ext cx="5593104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27E9B8F-BA0F-9E66-B6F1-ABB2BE8812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00426" y="3676144"/>
            <a:ext cx="5592763" cy="992188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dirty="0"/>
              <a:t>Click to edit Presenters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8DAD033-773E-669D-6F6D-77609675628B}"/>
              </a:ext>
            </a:extLst>
          </p:cNvPr>
          <p:cNvCxnSpPr/>
          <p:nvPr userDrawn="1"/>
        </p:nvCxnSpPr>
        <p:spPr>
          <a:xfrm>
            <a:off x="3782220" y="3506679"/>
            <a:ext cx="4829174" cy="0"/>
          </a:xfrm>
          <a:prstGeom prst="line">
            <a:avLst/>
          </a:prstGeom>
          <a:ln>
            <a:solidFill>
              <a:srgbClr val="002A5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7638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08B639D-B9EB-C02D-028D-5E42D3BB2C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8" t="20783" r="19699" b="26906"/>
          <a:stretch>
            <a:fillRect/>
          </a:stretch>
        </p:blipFill>
        <p:spPr>
          <a:xfrm>
            <a:off x="10644326" y="6176963"/>
            <a:ext cx="1162975" cy="68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714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D0E40FD-56F4-2632-B4C5-8F3A438E4C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002A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DA351B-4CDA-5378-40F9-ABDEAAD169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Presenters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1742F9-A93E-4612-9AF8-1464B070D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9548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6AFD478-CBC9-553D-509F-9DF50D049D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8" t="20783" r="19699" b="26906"/>
          <a:stretch>
            <a:fillRect/>
          </a:stretch>
        </p:blipFill>
        <p:spPr>
          <a:xfrm>
            <a:off x="10644326" y="6176963"/>
            <a:ext cx="1162975" cy="68103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88CCDBE-E31E-AAE9-4C90-9F5A009D3E9A}"/>
              </a:ext>
            </a:extLst>
          </p:cNvPr>
          <p:cNvSpPr txBox="1"/>
          <p:nvPr userDrawn="1"/>
        </p:nvSpPr>
        <p:spPr>
          <a:xfrm>
            <a:off x="3037042" y="6332815"/>
            <a:ext cx="6117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NASCSP 2026 Annual Training Conference | Houston, TX</a:t>
            </a:r>
          </a:p>
        </p:txBody>
      </p:sp>
    </p:spTree>
    <p:extLst>
      <p:ext uri="{BB962C8B-B14F-4D97-AF65-F5344CB8AC3E}">
        <p14:creationId xmlns:p14="http://schemas.microsoft.com/office/powerpoint/2010/main" val="3588562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D0E40FD-56F4-2632-B4C5-8F3A438E4C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002A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DA351B-4CDA-5378-40F9-ABDEAAD16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1742F9-A93E-4612-9AF8-1464B070D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9548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6AFD478-CBC9-553D-509F-9DF50D049D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8" t="20783" r="19699" b="26906"/>
          <a:stretch>
            <a:fillRect/>
          </a:stretch>
        </p:blipFill>
        <p:spPr>
          <a:xfrm>
            <a:off x="10644326" y="6176963"/>
            <a:ext cx="1162975" cy="68103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88CCDBE-E31E-AAE9-4C90-9F5A009D3E9A}"/>
              </a:ext>
            </a:extLst>
          </p:cNvPr>
          <p:cNvSpPr txBox="1"/>
          <p:nvPr userDrawn="1"/>
        </p:nvSpPr>
        <p:spPr>
          <a:xfrm>
            <a:off x="3037042" y="6332815"/>
            <a:ext cx="6117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NASCSP 2026 Annual Training Conference | Houston, TX</a:t>
            </a:r>
          </a:p>
        </p:txBody>
      </p:sp>
    </p:spTree>
    <p:extLst>
      <p:ext uri="{BB962C8B-B14F-4D97-AF65-F5344CB8AC3E}">
        <p14:creationId xmlns:p14="http://schemas.microsoft.com/office/powerpoint/2010/main" val="3744100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4BFB6-9876-88CA-F03B-2D54A02EA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C7F43F-CCDC-42AB-0A81-BB46AFE12F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2164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5718B1-E6FA-C119-9F9D-C563AD1256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2164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C2F86A0-1233-136D-5CE4-2800D0A48F95}"/>
              </a:ext>
            </a:extLst>
          </p:cNvPr>
          <p:cNvSpPr/>
          <p:nvPr userDrawn="1"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002A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E75509D-5480-91FE-399A-FB5E7FE16A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8" t="20783" r="19699" b="26906"/>
          <a:stretch>
            <a:fillRect/>
          </a:stretch>
        </p:blipFill>
        <p:spPr>
          <a:xfrm>
            <a:off x="10644326" y="6176963"/>
            <a:ext cx="1162975" cy="6810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945B43F-B76C-F5EF-457B-C3E91CDFF8C7}"/>
              </a:ext>
            </a:extLst>
          </p:cNvPr>
          <p:cNvSpPr txBox="1"/>
          <p:nvPr userDrawn="1"/>
        </p:nvSpPr>
        <p:spPr>
          <a:xfrm>
            <a:off x="3037042" y="6332815"/>
            <a:ext cx="6117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NASCSP 2026 Annual Training Conference | Houston, TX</a:t>
            </a:r>
          </a:p>
        </p:txBody>
      </p:sp>
    </p:spTree>
    <p:extLst>
      <p:ext uri="{BB962C8B-B14F-4D97-AF65-F5344CB8AC3E}">
        <p14:creationId xmlns:p14="http://schemas.microsoft.com/office/powerpoint/2010/main" val="559582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90375-EEDA-9753-AAF5-683246573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C340B9-69C9-D688-83CB-43B18DC26C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0CCA7D-30F5-25DB-8C21-BE003A3E2F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E042AB-BF7C-84EF-0539-1DF85595AB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1013ED-081E-B911-88F4-308C1667C2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CEA9823-F56F-A0F6-B028-AB9277AD43A8}"/>
              </a:ext>
            </a:extLst>
          </p:cNvPr>
          <p:cNvSpPr/>
          <p:nvPr userDrawn="1"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002A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CE84CBA-33B9-59CB-8E09-F3D18926BA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8" t="20783" r="19699" b="26906"/>
          <a:stretch>
            <a:fillRect/>
          </a:stretch>
        </p:blipFill>
        <p:spPr>
          <a:xfrm>
            <a:off x="10644326" y="6176963"/>
            <a:ext cx="1162975" cy="6810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F31C55E-2E05-A19E-A658-04D69FBE9606}"/>
              </a:ext>
            </a:extLst>
          </p:cNvPr>
          <p:cNvSpPr txBox="1"/>
          <p:nvPr userDrawn="1"/>
        </p:nvSpPr>
        <p:spPr>
          <a:xfrm>
            <a:off x="3037042" y="6332815"/>
            <a:ext cx="6117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NASCSP 2026 Annual Training Conference | Houston, TX</a:t>
            </a:r>
          </a:p>
        </p:txBody>
      </p:sp>
    </p:spTree>
    <p:extLst>
      <p:ext uri="{BB962C8B-B14F-4D97-AF65-F5344CB8AC3E}">
        <p14:creationId xmlns:p14="http://schemas.microsoft.com/office/powerpoint/2010/main" val="2204452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1EC2C-B36E-1A14-A2C4-6A78559E2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4D83CB-1C5A-EC23-6175-8C91F71C598E}"/>
              </a:ext>
            </a:extLst>
          </p:cNvPr>
          <p:cNvSpPr/>
          <p:nvPr userDrawn="1"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002A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3D8E6D1-28D4-9AB7-E772-A2702F1CA4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8" t="20783" r="19699" b="26906"/>
          <a:stretch>
            <a:fillRect/>
          </a:stretch>
        </p:blipFill>
        <p:spPr>
          <a:xfrm>
            <a:off x="10644326" y="6176963"/>
            <a:ext cx="1162975" cy="68103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BD4C15-779D-2054-C65A-6A1213275DDC}"/>
              </a:ext>
            </a:extLst>
          </p:cNvPr>
          <p:cNvSpPr txBox="1"/>
          <p:nvPr userDrawn="1"/>
        </p:nvSpPr>
        <p:spPr>
          <a:xfrm>
            <a:off x="3037042" y="6332815"/>
            <a:ext cx="6117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NASCSP 2026 Annual Training Conference | Houston, TX</a:t>
            </a:r>
          </a:p>
        </p:txBody>
      </p:sp>
    </p:spTree>
    <p:extLst>
      <p:ext uri="{BB962C8B-B14F-4D97-AF65-F5344CB8AC3E}">
        <p14:creationId xmlns:p14="http://schemas.microsoft.com/office/powerpoint/2010/main" val="404864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DB16B23-458A-BEE8-9CA7-FBF7DA8549CF}"/>
              </a:ext>
            </a:extLst>
          </p:cNvPr>
          <p:cNvSpPr/>
          <p:nvPr userDrawn="1"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002A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8B639D-B9EB-C02D-028D-5E42D3BB2C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8" t="20783" r="19699" b="26906"/>
          <a:stretch>
            <a:fillRect/>
          </a:stretch>
        </p:blipFill>
        <p:spPr>
          <a:xfrm>
            <a:off x="10644326" y="6176963"/>
            <a:ext cx="1162975" cy="6810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AB4C254-FD22-5F86-3F48-5857AC67316D}"/>
              </a:ext>
            </a:extLst>
          </p:cNvPr>
          <p:cNvSpPr txBox="1"/>
          <p:nvPr userDrawn="1"/>
        </p:nvSpPr>
        <p:spPr>
          <a:xfrm>
            <a:off x="3037042" y="6332815"/>
            <a:ext cx="6117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NASCSP 2026 Annual Training Conference | Houston, TX</a:t>
            </a:r>
          </a:p>
        </p:txBody>
      </p:sp>
    </p:spTree>
    <p:extLst>
      <p:ext uri="{BB962C8B-B14F-4D97-AF65-F5344CB8AC3E}">
        <p14:creationId xmlns:p14="http://schemas.microsoft.com/office/powerpoint/2010/main" val="3840725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855CB-9E8D-1E75-CEBC-6971CBF84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9545B-862E-BE84-8059-9E298B5A33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EC4DF5-4F8F-AA2C-796B-F67018C9D2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5BB841D-7CC5-7082-EA6A-D109CA042B27}"/>
              </a:ext>
            </a:extLst>
          </p:cNvPr>
          <p:cNvSpPr/>
          <p:nvPr userDrawn="1"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002A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F54A196-D9CE-95B6-8781-9BDBCAD110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8" t="20783" r="19699" b="26906"/>
          <a:stretch>
            <a:fillRect/>
          </a:stretch>
        </p:blipFill>
        <p:spPr>
          <a:xfrm>
            <a:off x="10644326" y="6176963"/>
            <a:ext cx="1162975" cy="6810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5061A2E-B244-991E-F07E-DAB04ACC7DB5}"/>
              </a:ext>
            </a:extLst>
          </p:cNvPr>
          <p:cNvSpPr txBox="1"/>
          <p:nvPr userDrawn="1"/>
        </p:nvSpPr>
        <p:spPr>
          <a:xfrm>
            <a:off x="3037042" y="6332815"/>
            <a:ext cx="6117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NASCSP 2026 Annual Training Conference | Houston, TX</a:t>
            </a:r>
          </a:p>
        </p:txBody>
      </p:sp>
    </p:spTree>
    <p:extLst>
      <p:ext uri="{BB962C8B-B14F-4D97-AF65-F5344CB8AC3E}">
        <p14:creationId xmlns:p14="http://schemas.microsoft.com/office/powerpoint/2010/main" val="2617152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08B20-85BB-4C1D-A93A-2068DA592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D2C22F-9D2D-CCB2-3575-AF1B1C76A7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457201"/>
            <a:ext cx="6172200" cy="54117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087A89-6C90-438E-BC1F-6AEE4BEAFD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6359A7-37E3-4740-6DC5-05A97C2A71D1}"/>
              </a:ext>
            </a:extLst>
          </p:cNvPr>
          <p:cNvSpPr/>
          <p:nvPr userDrawn="1"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002A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7F5B861-1DC4-A62E-3E41-25AEE98DAE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8" t="20783" r="19699" b="26906"/>
          <a:stretch>
            <a:fillRect/>
          </a:stretch>
        </p:blipFill>
        <p:spPr>
          <a:xfrm>
            <a:off x="10644326" y="6176963"/>
            <a:ext cx="1162975" cy="6810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C38017E-3B10-6E11-22AB-973217BCF96A}"/>
              </a:ext>
            </a:extLst>
          </p:cNvPr>
          <p:cNvSpPr txBox="1"/>
          <p:nvPr userDrawn="1"/>
        </p:nvSpPr>
        <p:spPr>
          <a:xfrm>
            <a:off x="3037042" y="6332815"/>
            <a:ext cx="6117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NASCSP 2026 Annual Training Conference | Houston, TX</a:t>
            </a:r>
          </a:p>
        </p:txBody>
      </p:sp>
    </p:spTree>
    <p:extLst>
      <p:ext uri="{BB962C8B-B14F-4D97-AF65-F5344CB8AC3E}">
        <p14:creationId xmlns:p14="http://schemas.microsoft.com/office/powerpoint/2010/main" val="2422583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C0D13F-FAB4-1CF7-8756-C2BF9080F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52019C-2209-28C3-63BD-741933E758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4929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mbria" panose="02040503050406030204" pitchFamily="18" charset="0"/>
          <a:ea typeface="Cambria" panose="02040503050406030204" pitchFamily="18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mbria" panose="02040503050406030204" pitchFamily="18" charset="0"/>
          <a:ea typeface="Cambria" panose="02040503050406030204" pitchFamily="18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mbria" panose="02040503050406030204" pitchFamily="18" charset="0"/>
          <a:ea typeface="Cambria" panose="02040503050406030204" pitchFamily="18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mbria" panose="02040503050406030204" pitchFamily="18" charset="0"/>
          <a:ea typeface="Cambria" panose="02040503050406030204" pitchFamily="18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mbria" panose="02040503050406030204" pitchFamily="18" charset="0"/>
          <a:ea typeface="Cambria" panose="02040503050406030204" pitchFamily="18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mbria" panose="02040503050406030204" pitchFamily="18" charset="0"/>
          <a:ea typeface="Cambria" panose="02040503050406030204" pitchFamily="18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C8CBB-2F82-566B-27DE-22FFDFDDE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4873CF-3739-FF61-BFF3-22417E53F2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23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D168A6C-433C-C9A5-BA92-D634829BB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56EC7F-06DE-6854-50F4-AC6E393DD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635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21B1589-8068-39CF-EE24-58D1D2B31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34BDF9F-64AC-2DA9-5695-D8262726B2B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3A59EF-FE96-29E3-BBF0-7F97B216B36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32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9749D-86FF-E984-E747-9A80EAC1D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E8853-44F8-A9FF-B5A5-738CADF8806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B957B6-E27E-990E-0A14-DB0D2252BDF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355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5289E-9450-4046-6CC1-6438137AB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61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Arial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Raymond Thomas</dc:creator>
  <cp:lastModifiedBy>NASCSP</cp:lastModifiedBy>
  <cp:revision>8</cp:revision>
  <dcterms:created xsi:type="dcterms:W3CDTF">2026-07-20T15:15:25Z</dcterms:created>
  <dcterms:modified xsi:type="dcterms:W3CDTF">2026-08-03T16:58:15Z</dcterms:modified>
</cp:coreProperties>
</file>