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A59"/>
    <a:srgbClr val="256A2F"/>
    <a:srgbClr val="E0EDF2"/>
    <a:srgbClr val="F4F4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5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26910E-9285-40AA-B37E-5D19FED5668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6070B3-E91A-4431-B30C-60D8F73874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902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6070B3-E91A-4431-B30C-60D8F738748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751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92473-8C91-A7B5-AB8F-062D627B60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387AE4-3E82-26F3-359E-2C7EBE9C47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EDA1F-1028-4F3F-5B57-A84488B02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28A41-9ABB-41DA-92D2-10732C953D6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29FF65-C335-59AA-69E4-4265DF467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37E050-B035-68FC-670B-F06AB3209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6E949-B332-4E4C-B78D-695C2CDE081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093ED9B-A0F2-F07B-34F0-B18BC0BA5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81FA7E6-48D7-59BE-A072-7302AE3FD3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3ABE3E3-700A-DC76-0097-050A67CDF8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554" y="85803"/>
            <a:ext cx="4606581" cy="307105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C8CC045-DBAE-D7BF-6396-7276C2EC3E81}"/>
              </a:ext>
            </a:extLst>
          </p:cNvPr>
          <p:cNvSpPr/>
          <p:nvPr userDrawn="1"/>
        </p:nvSpPr>
        <p:spPr>
          <a:xfrm>
            <a:off x="8993529" y="1868557"/>
            <a:ext cx="320367" cy="166977"/>
          </a:xfrm>
          <a:prstGeom prst="rect">
            <a:avLst/>
          </a:prstGeom>
          <a:solidFill>
            <a:srgbClr val="F4F4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964C492-79BA-19AA-B3D9-E47F1E1F0130}"/>
              </a:ext>
            </a:extLst>
          </p:cNvPr>
          <p:cNvSpPr/>
          <p:nvPr userDrawn="1"/>
        </p:nvSpPr>
        <p:spPr>
          <a:xfrm>
            <a:off x="11230634" y="1868557"/>
            <a:ext cx="378773" cy="166977"/>
          </a:xfrm>
          <a:prstGeom prst="rect">
            <a:avLst/>
          </a:prstGeom>
          <a:solidFill>
            <a:srgbClr val="E0ED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F632385-80D7-91B9-D99A-CAA4BB5554E0}"/>
              </a:ext>
            </a:extLst>
          </p:cNvPr>
          <p:cNvSpPr/>
          <p:nvPr userDrawn="1"/>
        </p:nvSpPr>
        <p:spPr>
          <a:xfrm>
            <a:off x="0" y="6016752"/>
            <a:ext cx="11609407" cy="841248"/>
          </a:xfrm>
          <a:prstGeom prst="rect">
            <a:avLst/>
          </a:prstGeom>
          <a:solidFill>
            <a:srgbClr val="002A59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FB9CA20-F0BB-301B-1C48-633F51E912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462" y="5907703"/>
            <a:ext cx="3149075" cy="105934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0140F7E-8D42-AA83-EC4B-09807CE54668}"/>
              </a:ext>
            </a:extLst>
          </p:cNvPr>
          <p:cNvSpPr txBox="1"/>
          <p:nvPr userDrawn="1"/>
        </p:nvSpPr>
        <p:spPr>
          <a:xfrm>
            <a:off x="94913" y="6284830"/>
            <a:ext cx="3685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>
                <a:solidFill>
                  <a:schemeClr val="bg1"/>
                </a:solidFill>
              </a:rPr>
              <a:t>2026 Annual Training Conference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4BADF06-7D13-0A9A-5A3A-EF4EAD5701F4}"/>
              </a:ext>
            </a:extLst>
          </p:cNvPr>
          <p:cNvSpPr txBox="1"/>
          <p:nvPr userDrawn="1"/>
        </p:nvSpPr>
        <p:spPr>
          <a:xfrm>
            <a:off x="8297315" y="6284830"/>
            <a:ext cx="4252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0" dirty="0">
                <a:solidFill>
                  <a:schemeClr val="bg1"/>
                </a:solidFill>
              </a:rPr>
              <a:t>September 21 – 25 | Houston, Texas</a:t>
            </a:r>
          </a:p>
        </p:txBody>
      </p:sp>
    </p:spTree>
    <p:extLst>
      <p:ext uri="{BB962C8B-B14F-4D97-AF65-F5344CB8AC3E}">
        <p14:creationId xmlns:p14="http://schemas.microsoft.com/office/powerpoint/2010/main" val="507638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5FB0D-12BE-AB8F-898F-3CD97D0CF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F525BD-5333-40F2-6CAB-B369D81A6F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3A2EE2-50F7-AF24-473B-CA01317FB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28A41-9ABB-41DA-92D2-10732C953D6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030EEA-4104-B5FE-254F-9B7073EBE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C7F69D-2F57-FBB7-1207-F6FC3F7F5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6E949-B332-4E4C-B78D-695C2CDE0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64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EEA02A-B29F-EDF5-0308-44F2259EEC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F13BF5-3A0A-4F18-A18D-1EEB892F78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7D8693-0449-AEEA-ED03-AED952918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28A41-9ABB-41DA-92D2-10732C953D6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353790-793D-B980-1112-E3F57CD57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29DEA2-2111-25C5-A9B9-35D653468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6E949-B332-4E4C-B78D-695C2CDE0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645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D0E40FD-56F4-2632-B4C5-8F3A438E4CDC}"/>
              </a:ext>
            </a:extLst>
          </p:cNvPr>
          <p:cNvSpPr/>
          <p:nvPr userDrawn="1"/>
        </p:nvSpPr>
        <p:spPr>
          <a:xfrm>
            <a:off x="0" y="6152356"/>
            <a:ext cx="12192000" cy="681037"/>
          </a:xfrm>
          <a:prstGeom prst="rect">
            <a:avLst/>
          </a:prstGeom>
          <a:solidFill>
            <a:srgbClr val="002A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DA351B-4CDA-5378-40F9-ABDEAAD16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1742F9-A93E-4612-9AF8-1464B070D3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6AFD478-CBC9-553D-509F-9DF50D049D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9152" y="5906385"/>
            <a:ext cx="1952847" cy="130189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88CCDBE-E31E-AAE9-4C90-9F5A009D3E9A}"/>
              </a:ext>
            </a:extLst>
          </p:cNvPr>
          <p:cNvSpPr txBox="1"/>
          <p:nvPr userDrawn="1"/>
        </p:nvSpPr>
        <p:spPr>
          <a:xfrm>
            <a:off x="3108942" y="6320512"/>
            <a:ext cx="5974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NASCSP 2026 Annual Training Conference | Houston, TX</a:t>
            </a:r>
          </a:p>
        </p:txBody>
      </p:sp>
    </p:spTree>
    <p:extLst>
      <p:ext uri="{BB962C8B-B14F-4D97-AF65-F5344CB8AC3E}">
        <p14:creationId xmlns:p14="http://schemas.microsoft.com/office/powerpoint/2010/main" val="3744100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3F888-3E9C-F90A-D420-6B626D1E6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C4471B-358C-6012-C4DA-340A8BCB96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646971-5756-E603-82DF-8A3F41B4F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28A41-9ABB-41DA-92D2-10732C953D6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45453C-F3AA-4133-6B0A-4D1346056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B8A82-255E-97B5-4AC5-792D19921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6E949-B332-4E4C-B78D-695C2CDE0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826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4BFB6-9876-88CA-F03B-2D54A02EA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7F43F-CCDC-42AB-0A81-BB46AFE12F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5718B1-E6FA-C119-9F9D-C563AD1256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D323BA-6742-6FD6-4501-5AF4008D4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28A41-9ABB-41DA-92D2-10732C953D6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72B597-0266-57FE-CA3D-86B039F72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06639E-04BE-7237-F63F-A59AAFD05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6E949-B332-4E4C-B78D-695C2CDE0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582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90375-EEDA-9753-AAF5-683246573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C340B9-69C9-D688-83CB-43B18DC26C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0CCA7D-30F5-25DB-8C21-BE003A3E2F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E042AB-BF7C-84EF-0539-1DF85595AB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1013ED-081E-B911-88F4-308C1667C2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08EF79-D6DF-5892-4E61-21C2A22B3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28A41-9ABB-41DA-92D2-10732C953D6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DA9F4B-CC11-AB55-2A9F-AAA9F984F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44776D-87C7-1AD4-EDB8-68344396D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6E949-B332-4E4C-B78D-695C2CDE0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452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1EC2C-B36E-1A14-A2C4-6A78559E2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382B67-5456-6FF2-64AD-8DBA545F4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28A41-9ABB-41DA-92D2-10732C953D6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939E75-5BDB-980E-E88A-42E1CA1AF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4550DC-7821-92B0-29DE-6173321F3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6E949-B332-4E4C-B78D-695C2CDE0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64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8C4B51-16DA-63A1-AAAB-FDCFB9458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28A41-9ABB-41DA-92D2-10732C953D6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DBE7BF-E6A7-4D7E-0521-5DA199703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0EF328-50FC-8DCC-4D0D-A9EA517AC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6E949-B332-4E4C-B78D-695C2CDE0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725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855CB-9E8D-1E75-CEBC-6971CBF84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9545B-862E-BE84-8059-9E298B5A3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EC4DF5-4F8F-AA2C-796B-F67018C9D2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73EA7-7EAE-E55D-B0A1-4D78259D4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28A41-9ABB-41DA-92D2-10732C953D6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1CACDF-6E5A-E5AC-F963-1883EAFCE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EC2089-9F06-57A1-55A8-4B6151656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6E949-B332-4E4C-B78D-695C2CDE0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152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08B20-85BB-4C1D-A93A-2068DA592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D2C22F-9D2D-CCB2-3575-AF1B1C76A7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087A89-6C90-438E-BC1F-6AEE4BEAFD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55863D-9D16-2F56-D24B-43453C64E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28A41-9ABB-41DA-92D2-10732C953D6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166A29-0C95-28B9-3203-8F48A4A57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D6DB15-33E3-27AE-D6BE-1A3A03D5E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6E949-B332-4E4C-B78D-695C2CDE0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583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C0D13F-FAB4-1CF7-8756-C2BF9080F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52019C-2209-28C3-63BD-741933E758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30B3A-19D5-D11A-22F8-3CB404582F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328A41-9ABB-41DA-92D2-10732C953D6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5CE2C8-3277-A07B-1293-D8A09A9E6E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01FF6A-01E2-B4D0-5E4B-B95ED302FE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06E949-B332-4E4C-B78D-695C2CDE0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29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BEEC255B-44C7-F1B7-8913-7E47F6A64CFF}"/>
              </a:ext>
            </a:extLst>
          </p:cNvPr>
          <p:cNvSpPr/>
          <p:nvPr/>
        </p:nvSpPr>
        <p:spPr>
          <a:xfrm>
            <a:off x="0" y="3118104"/>
            <a:ext cx="12192000" cy="1298448"/>
          </a:xfrm>
          <a:prstGeom prst="rect">
            <a:avLst/>
          </a:prstGeom>
          <a:solidFill>
            <a:srgbClr val="002A59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9E97630-C5A3-53C2-FD8F-1A4A5DDED74F}"/>
              </a:ext>
            </a:extLst>
          </p:cNvPr>
          <p:cNvSpPr txBox="1"/>
          <p:nvPr/>
        </p:nvSpPr>
        <p:spPr>
          <a:xfrm>
            <a:off x="1812036" y="3413385"/>
            <a:ext cx="8567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INSERT PRESENTATION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3052384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C5598-A5BA-3676-9A9B-2337A730C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527367-DFC3-F639-1336-5D21A3D62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1366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635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5</Words>
  <Application>Microsoft Office PowerPoint</Application>
  <PresentationFormat>Widescreen</PresentationFormat>
  <Paragraphs>2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Raymond Thomas</dc:creator>
  <cp:lastModifiedBy>Raymond Thomas</cp:lastModifiedBy>
  <cp:revision>1</cp:revision>
  <dcterms:created xsi:type="dcterms:W3CDTF">2026-07-20T15:15:25Z</dcterms:created>
  <dcterms:modified xsi:type="dcterms:W3CDTF">2026-07-20T15:55:23Z</dcterms:modified>
</cp:coreProperties>
</file>