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5" r:id="rId5"/>
    <p:sldMasterId id="2147483713" r:id="rId6"/>
  </p:sldMasterIdLst>
  <p:notesMasterIdLst>
    <p:notesMasterId r:id="rId24"/>
  </p:notesMasterIdLst>
  <p:sldIdLst>
    <p:sldId id="257" r:id="rId7"/>
    <p:sldId id="272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58" r:id="rId19"/>
    <p:sldId id="269" r:id="rId20"/>
    <p:sldId id="266" r:id="rId21"/>
    <p:sldId id="270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5A8"/>
    <a:srgbClr val="006699"/>
    <a:srgbClr val="CA1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C2713-4A02-4212-95CE-AA430D262814}" v="1" dt="2024-02-28T00:23:06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E57E1-AE24-45DC-9F48-BE878DB4D93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86CB6A-A294-4B81-9406-32744BC656B4}">
      <dgm:prSet/>
      <dgm:spPr/>
      <dgm:t>
        <a:bodyPr/>
        <a:lstStyle/>
        <a:p>
          <a:r>
            <a:rPr lang="en-US"/>
            <a:t>Data collection challenges</a:t>
          </a:r>
        </a:p>
      </dgm:t>
    </dgm:pt>
    <dgm:pt modelId="{7C2707C4-2265-43B3-B6C8-B5909FEBA5DE}" type="parTrans" cxnId="{3E95323E-5268-4308-AA17-B6E8C77BE52B}">
      <dgm:prSet/>
      <dgm:spPr/>
      <dgm:t>
        <a:bodyPr/>
        <a:lstStyle/>
        <a:p>
          <a:endParaRPr lang="en-US"/>
        </a:p>
      </dgm:t>
    </dgm:pt>
    <dgm:pt modelId="{D0C82334-861E-4667-A929-64B31004EFF2}" type="sibTrans" cxnId="{3E95323E-5268-4308-AA17-B6E8C77BE52B}">
      <dgm:prSet/>
      <dgm:spPr/>
      <dgm:t>
        <a:bodyPr/>
        <a:lstStyle/>
        <a:p>
          <a:endParaRPr lang="en-US"/>
        </a:p>
      </dgm:t>
    </dgm:pt>
    <dgm:pt modelId="{FC994C47-BC3A-4503-9C9E-04F091601B9E}">
      <dgm:prSet/>
      <dgm:spPr/>
      <dgm:t>
        <a:bodyPr/>
        <a:lstStyle/>
        <a:p>
          <a:r>
            <a:rPr lang="en-US"/>
            <a:t>Before implementing new systems</a:t>
          </a:r>
        </a:p>
      </dgm:t>
    </dgm:pt>
    <dgm:pt modelId="{5521F8F4-E2BA-4094-A8CF-0B092E9C63D7}" type="parTrans" cxnId="{89B4F059-1C32-45A6-B844-62F53FC5BD8F}">
      <dgm:prSet/>
      <dgm:spPr/>
      <dgm:t>
        <a:bodyPr/>
        <a:lstStyle/>
        <a:p>
          <a:endParaRPr lang="en-US"/>
        </a:p>
      </dgm:t>
    </dgm:pt>
    <dgm:pt modelId="{DA14DCDA-576F-4040-AE71-81656481A721}" type="sibTrans" cxnId="{89B4F059-1C32-45A6-B844-62F53FC5BD8F}">
      <dgm:prSet/>
      <dgm:spPr/>
      <dgm:t>
        <a:bodyPr/>
        <a:lstStyle/>
        <a:p>
          <a:endParaRPr lang="en-US"/>
        </a:p>
      </dgm:t>
    </dgm:pt>
    <dgm:pt modelId="{B5CEEAC6-11EF-4452-AA77-BF5354533614}">
      <dgm:prSet/>
      <dgm:spPr/>
      <dgm:t>
        <a:bodyPr/>
        <a:lstStyle/>
        <a:p>
          <a:r>
            <a:rPr lang="en-US"/>
            <a:t>Process improvement</a:t>
          </a:r>
        </a:p>
      </dgm:t>
    </dgm:pt>
    <dgm:pt modelId="{EBAAEC22-500A-4E60-A64E-F94AE5A6F62F}" type="parTrans" cxnId="{CD4A248C-36C4-4CAB-84B6-C85002190E22}">
      <dgm:prSet/>
      <dgm:spPr/>
      <dgm:t>
        <a:bodyPr/>
        <a:lstStyle/>
        <a:p>
          <a:endParaRPr lang="en-US"/>
        </a:p>
      </dgm:t>
    </dgm:pt>
    <dgm:pt modelId="{12106E21-0CAD-42BA-9AC1-28FF1F657E17}" type="sibTrans" cxnId="{CD4A248C-36C4-4CAB-84B6-C85002190E22}">
      <dgm:prSet/>
      <dgm:spPr/>
      <dgm:t>
        <a:bodyPr/>
        <a:lstStyle/>
        <a:p>
          <a:endParaRPr lang="en-US"/>
        </a:p>
      </dgm:t>
    </dgm:pt>
    <dgm:pt modelId="{AF2CBA12-A02E-4AEA-8677-FBD328E9DB5D}">
      <dgm:prSet/>
      <dgm:spPr/>
      <dgm:t>
        <a:bodyPr/>
        <a:lstStyle/>
        <a:p>
          <a:r>
            <a:rPr lang="en-US"/>
            <a:t>Looking expense reduction</a:t>
          </a:r>
        </a:p>
      </dgm:t>
    </dgm:pt>
    <dgm:pt modelId="{848660DA-EA07-407F-ADED-BDD160B05B98}" type="parTrans" cxnId="{4D768648-BBBD-4D11-BBC9-1CE48D7D16BC}">
      <dgm:prSet/>
      <dgm:spPr/>
      <dgm:t>
        <a:bodyPr/>
        <a:lstStyle/>
        <a:p>
          <a:endParaRPr lang="en-US"/>
        </a:p>
      </dgm:t>
    </dgm:pt>
    <dgm:pt modelId="{7B226085-B9FB-432B-8755-39E803AFA49A}" type="sibTrans" cxnId="{4D768648-BBBD-4D11-BBC9-1CE48D7D16BC}">
      <dgm:prSet/>
      <dgm:spPr/>
      <dgm:t>
        <a:bodyPr/>
        <a:lstStyle/>
        <a:p>
          <a:endParaRPr lang="en-US"/>
        </a:p>
      </dgm:t>
    </dgm:pt>
    <dgm:pt modelId="{94B685EC-BD71-45B3-9D43-6C245633EE21}" type="pres">
      <dgm:prSet presAssocID="{726E57E1-AE24-45DC-9F48-BE878DB4D93C}" presName="root" presStyleCnt="0">
        <dgm:presLayoutVars>
          <dgm:dir/>
          <dgm:resizeHandles val="exact"/>
        </dgm:presLayoutVars>
      </dgm:prSet>
      <dgm:spPr/>
    </dgm:pt>
    <dgm:pt modelId="{85BABF09-B65B-473C-9D93-54D1FE5D20AA}" type="pres">
      <dgm:prSet presAssocID="{8086CB6A-A294-4B81-9406-32744BC656B4}" presName="compNode" presStyleCnt="0"/>
      <dgm:spPr/>
    </dgm:pt>
    <dgm:pt modelId="{7A1CE643-5646-46F0-B03B-5C411E009D97}" type="pres">
      <dgm:prSet presAssocID="{8086CB6A-A294-4B81-9406-32744BC656B4}" presName="bgRect" presStyleLbl="bgShp" presStyleIdx="0" presStyleCnt="4"/>
      <dgm:spPr/>
    </dgm:pt>
    <dgm:pt modelId="{18D29146-F76A-456C-AAF3-C99E5B19FEAF}" type="pres">
      <dgm:prSet presAssocID="{8086CB6A-A294-4B81-9406-32744BC656B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C8807E0-D881-4FE5-9018-9E5A083CA50E}" type="pres">
      <dgm:prSet presAssocID="{8086CB6A-A294-4B81-9406-32744BC656B4}" presName="spaceRect" presStyleCnt="0"/>
      <dgm:spPr/>
    </dgm:pt>
    <dgm:pt modelId="{979B38A1-1F95-4DB4-A5E6-FB31C94BB69E}" type="pres">
      <dgm:prSet presAssocID="{8086CB6A-A294-4B81-9406-32744BC656B4}" presName="parTx" presStyleLbl="revTx" presStyleIdx="0" presStyleCnt="4">
        <dgm:presLayoutVars>
          <dgm:chMax val="0"/>
          <dgm:chPref val="0"/>
        </dgm:presLayoutVars>
      </dgm:prSet>
      <dgm:spPr/>
    </dgm:pt>
    <dgm:pt modelId="{6DBDCB22-DF7A-4733-8BE5-A8AC0867BDEC}" type="pres">
      <dgm:prSet presAssocID="{D0C82334-861E-4667-A929-64B31004EFF2}" presName="sibTrans" presStyleCnt="0"/>
      <dgm:spPr/>
    </dgm:pt>
    <dgm:pt modelId="{FA294CB0-CB2D-4808-959B-5D81C3C1C50D}" type="pres">
      <dgm:prSet presAssocID="{FC994C47-BC3A-4503-9C9E-04F091601B9E}" presName="compNode" presStyleCnt="0"/>
      <dgm:spPr/>
    </dgm:pt>
    <dgm:pt modelId="{A3E5515E-790A-4DA9-9619-FAAB61047ABA}" type="pres">
      <dgm:prSet presAssocID="{FC994C47-BC3A-4503-9C9E-04F091601B9E}" presName="bgRect" presStyleLbl="bgShp" presStyleIdx="1" presStyleCnt="4"/>
      <dgm:spPr/>
    </dgm:pt>
    <dgm:pt modelId="{4F8824C6-E03B-49D2-AA5C-6C4345E2C26A}" type="pres">
      <dgm:prSet presAssocID="{FC994C47-BC3A-4503-9C9E-04F091601B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D26F472-F2E0-4CA1-8B30-89562CBD5AF1}" type="pres">
      <dgm:prSet presAssocID="{FC994C47-BC3A-4503-9C9E-04F091601B9E}" presName="spaceRect" presStyleCnt="0"/>
      <dgm:spPr/>
    </dgm:pt>
    <dgm:pt modelId="{CF93823C-E07C-4610-A8AA-2F531DCC37A4}" type="pres">
      <dgm:prSet presAssocID="{FC994C47-BC3A-4503-9C9E-04F091601B9E}" presName="parTx" presStyleLbl="revTx" presStyleIdx="1" presStyleCnt="4">
        <dgm:presLayoutVars>
          <dgm:chMax val="0"/>
          <dgm:chPref val="0"/>
        </dgm:presLayoutVars>
      </dgm:prSet>
      <dgm:spPr/>
    </dgm:pt>
    <dgm:pt modelId="{0CB7B407-C067-48F4-A4A9-D55456AD7796}" type="pres">
      <dgm:prSet presAssocID="{DA14DCDA-576F-4040-AE71-81656481A721}" presName="sibTrans" presStyleCnt="0"/>
      <dgm:spPr/>
    </dgm:pt>
    <dgm:pt modelId="{E40301AB-24D8-4D79-8498-34A80F236330}" type="pres">
      <dgm:prSet presAssocID="{B5CEEAC6-11EF-4452-AA77-BF5354533614}" presName="compNode" presStyleCnt="0"/>
      <dgm:spPr/>
    </dgm:pt>
    <dgm:pt modelId="{F33E1141-D173-480C-BB87-02F87EE97FF0}" type="pres">
      <dgm:prSet presAssocID="{B5CEEAC6-11EF-4452-AA77-BF5354533614}" presName="bgRect" presStyleLbl="bgShp" presStyleIdx="2" presStyleCnt="4"/>
      <dgm:spPr/>
    </dgm:pt>
    <dgm:pt modelId="{2056B5EE-49A6-4A6D-B9EE-69E10240E911}" type="pres">
      <dgm:prSet presAssocID="{B5CEEAC6-11EF-4452-AA77-BF53545336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00DD801-FE62-4ADD-84E1-A4537E3D8428}" type="pres">
      <dgm:prSet presAssocID="{B5CEEAC6-11EF-4452-AA77-BF5354533614}" presName="spaceRect" presStyleCnt="0"/>
      <dgm:spPr/>
    </dgm:pt>
    <dgm:pt modelId="{45455553-06B3-45A2-B0ED-8EA01E8AF8AA}" type="pres">
      <dgm:prSet presAssocID="{B5CEEAC6-11EF-4452-AA77-BF5354533614}" presName="parTx" presStyleLbl="revTx" presStyleIdx="2" presStyleCnt="4">
        <dgm:presLayoutVars>
          <dgm:chMax val="0"/>
          <dgm:chPref val="0"/>
        </dgm:presLayoutVars>
      </dgm:prSet>
      <dgm:spPr/>
    </dgm:pt>
    <dgm:pt modelId="{FBC264EB-5947-4A73-B030-C2753D655F04}" type="pres">
      <dgm:prSet presAssocID="{12106E21-0CAD-42BA-9AC1-28FF1F657E17}" presName="sibTrans" presStyleCnt="0"/>
      <dgm:spPr/>
    </dgm:pt>
    <dgm:pt modelId="{902A3372-7743-492E-A1C3-2EB0E86244F6}" type="pres">
      <dgm:prSet presAssocID="{AF2CBA12-A02E-4AEA-8677-FBD328E9DB5D}" presName="compNode" presStyleCnt="0"/>
      <dgm:spPr/>
    </dgm:pt>
    <dgm:pt modelId="{26A0D324-2A89-4E27-BCD6-1D64B2E44840}" type="pres">
      <dgm:prSet presAssocID="{AF2CBA12-A02E-4AEA-8677-FBD328E9DB5D}" presName="bgRect" presStyleLbl="bgShp" presStyleIdx="3" presStyleCnt="4"/>
      <dgm:spPr/>
    </dgm:pt>
    <dgm:pt modelId="{7FA00026-2872-4B38-ABB3-120750BEC47C}" type="pres">
      <dgm:prSet presAssocID="{AF2CBA12-A02E-4AEA-8677-FBD328E9DB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79AAF3F-7BD3-465D-887C-8031EE23BCF6}" type="pres">
      <dgm:prSet presAssocID="{AF2CBA12-A02E-4AEA-8677-FBD328E9DB5D}" presName="spaceRect" presStyleCnt="0"/>
      <dgm:spPr/>
    </dgm:pt>
    <dgm:pt modelId="{8670E55B-FE67-42E3-A752-9D53BCDC47DF}" type="pres">
      <dgm:prSet presAssocID="{AF2CBA12-A02E-4AEA-8677-FBD328E9DB5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011B20C-D65F-481D-A64A-998EA68F553D}" type="presOf" srcId="{AF2CBA12-A02E-4AEA-8677-FBD328E9DB5D}" destId="{8670E55B-FE67-42E3-A752-9D53BCDC47DF}" srcOrd="0" destOrd="0" presId="urn:microsoft.com/office/officeart/2018/2/layout/IconVerticalSolidList"/>
    <dgm:cxn modelId="{3E95323E-5268-4308-AA17-B6E8C77BE52B}" srcId="{726E57E1-AE24-45DC-9F48-BE878DB4D93C}" destId="{8086CB6A-A294-4B81-9406-32744BC656B4}" srcOrd="0" destOrd="0" parTransId="{7C2707C4-2265-43B3-B6C8-B5909FEBA5DE}" sibTransId="{D0C82334-861E-4667-A929-64B31004EFF2}"/>
    <dgm:cxn modelId="{7D2AE663-6B70-4123-A89D-D9BBAE1D60B5}" type="presOf" srcId="{B5CEEAC6-11EF-4452-AA77-BF5354533614}" destId="{45455553-06B3-45A2-B0ED-8EA01E8AF8AA}" srcOrd="0" destOrd="0" presId="urn:microsoft.com/office/officeart/2018/2/layout/IconVerticalSolidList"/>
    <dgm:cxn modelId="{4D768648-BBBD-4D11-BBC9-1CE48D7D16BC}" srcId="{726E57E1-AE24-45DC-9F48-BE878DB4D93C}" destId="{AF2CBA12-A02E-4AEA-8677-FBD328E9DB5D}" srcOrd="3" destOrd="0" parTransId="{848660DA-EA07-407F-ADED-BDD160B05B98}" sibTransId="{7B226085-B9FB-432B-8755-39E803AFA49A}"/>
    <dgm:cxn modelId="{89B4F059-1C32-45A6-B844-62F53FC5BD8F}" srcId="{726E57E1-AE24-45DC-9F48-BE878DB4D93C}" destId="{FC994C47-BC3A-4503-9C9E-04F091601B9E}" srcOrd="1" destOrd="0" parTransId="{5521F8F4-E2BA-4094-A8CF-0B092E9C63D7}" sibTransId="{DA14DCDA-576F-4040-AE71-81656481A721}"/>
    <dgm:cxn modelId="{CD4A248C-36C4-4CAB-84B6-C85002190E22}" srcId="{726E57E1-AE24-45DC-9F48-BE878DB4D93C}" destId="{B5CEEAC6-11EF-4452-AA77-BF5354533614}" srcOrd="2" destOrd="0" parTransId="{EBAAEC22-500A-4E60-A64E-F94AE5A6F62F}" sibTransId="{12106E21-0CAD-42BA-9AC1-28FF1F657E17}"/>
    <dgm:cxn modelId="{2B47EDA7-91F3-4E30-A263-97220FF2CB16}" type="presOf" srcId="{FC994C47-BC3A-4503-9C9E-04F091601B9E}" destId="{CF93823C-E07C-4610-A8AA-2F531DCC37A4}" srcOrd="0" destOrd="0" presId="urn:microsoft.com/office/officeart/2018/2/layout/IconVerticalSolidList"/>
    <dgm:cxn modelId="{2F770CAF-A3BD-43B7-B4C6-35F2AF303442}" type="presOf" srcId="{726E57E1-AE24-45DC-9F48-BE878DB4D93C}" destId="{94B685EC-BD71-45B3-9D43-6C245633EE21}" srcOrd="0" destOrd="0" presId="urn:microsoft.com/office/officeart/2018/2/layout/IconVerticalSolidList"/>
    <dgm:cxn modelId="{6B029DB9-8195-4D39-8DC8-81EC0F002F69}" type="presOf" srcId="{8086CB6A-A294-4B81-9406-32744BC656B4}" destId="{979B38A1-1F95-4DB4-A5E6-FB31C94BB69E}" srcOrd="0" destOrd="0" presId="urn:microsoft.com/office/officeart/2018/2/layout/IconVerticalSolidList"/>
    <dgm:cxn modelId="{1E652A86-1363-4F36-94F9-FB508D6AA702}" type="presParOf" srcId="{94B685EC-BD71-45B3-9D43-6C245633EE21}" destId="{85BABF09-B65B-473C-9D93-54D1FE5D20AA}" srcOrd="0" destOrd="0" presId="urn:microsoft.com/office/officeart/2018/2/layout/IconVerticalSolidList"/>
    <dgm:cxn modelId="{0F9B3203-9EE0-4FCC-925B-6177265340CE}" type="presParOf" srcId="{85BABF09-B65B-473C-9D93-54D1FE5D20AA}" destId="{7A1CE643-5646-46F0-B03B-5C411E009D97}" srcOrd="0" destOrd="0" presId="urn:microsoft.com/office/officeart/2018/2/layout/IconVerticalSolidList"/>
    <dgm:cxn modelId="{629F2872-1353-4729-A173-EBF895C809EA}" type="presParOf" srcId="{85BABF09-B65B-473C-9D93-54D1FE5D20AA}" destId="{18D29146-F76A-456C-AAF3-C99E5B19FEAF}" srcOrd="1" destOrd="0" presId="urn:microsoft.com/office/officeart/2018/2/layout/IconVerticalSolidList"/>
    <dgm:cxn modelId="{EFCAFA7F-3F76-480B-828D-5D699B5531C3}" type="presParOf" srcId="{85BABF09-B65B-473C-9D93-54D1FE5D20AA}" destId="{2C8807E0-D881-4FE5-9018-9E5A083CA50E}" srcOrd="2" destOrd="0" presId="urn:microsoft.com/office/officeart/2018/2/layout/IconVerticalSolidList"/>
    <dgm:cxn modelId="{833B7D42-2848-42CC-A5D3-0CBF2C93ACB0}" type="presParOf" srcId="{85BABF09-B65B-473C-9D93-54D1FE5D20AA}" destId="{979B38A1-1F95-4DB4-A5E6-FB31C94BB69E}" srcOrd="3" destOrd="0" presId="urn:microsoft.com/office/officeart/2018/2/layout/IconVerticalSolidList"/>
    <dgm:cxn modelId="{5F2456B9-3B98-4D9C-BF78-C227F03BA7FC}" type="presParOf" srcId="{94B685EC-BD71-45B3-9D43-6C245633EE21}" destId="{6DBDCB22-DF7A-4733-8BE5-A8AC0867BDEC}" srcOrd="1" destOrd="0" presId="urn:microsoft.com/office/officeart/2018/2/layout/IconVerticalSolidList"/>
    <dgm:cxn modelId="{7471307E-C90E-498A-92AB-ED7ED7142319}" type="presParOf" srcId="{94B685EC-BD71-45B3-9D43-6C245633EE21}" destId="{FA294CB0-CB2D-4808-959B-5D81C3C1C50D}" srcOrd="2" destOrd="0" presId="urn:microsoft.com/office/officeart/2018/2/layout/IconVerticalSolidList"/>
    <dgm:cxn modelId="{37148CE6-E439-45D4-9DFB-EEF97BE75465}" type="presParOf" srcId="{FA294CB0-CB2D-4808-959B-5D81C3C1C50D}" destId="{A3E5515E-790A-4DA9-9619-FAAB61047ABA}" srcOrd="0" destOrd="0" presId="urn:microsoft.com/office/officeart/2018/2/layout/IconVerticalSolidList"/>
    <dgm:cxn modelId="{0D6E4D2A-D6A0-4B30-AB84-C16CF4B75B41}" type="presParOf" srcId="{FA294CB0-CB2D-4808-959B-5D81C3C1C50D}" destId="{4F8824C6-E03B-49D2-AA5C-6C4345E2C26A}" srcOrd="1" destOrd="0" presId="urn:microsoft.com/office/officeart/2018/2/layout/IconVerticalSolidList"/>
    <dgm:cxn modelId="{B7DB9C1E-EA3B-4A9C-9E89-455AD0BECB8C}" type="presParOf" srcId="{FA294CB0-CB2D-4808-959B-5D81C3C1C50D}" destId="{4D26F472-F2E0-4CA1-8B30-89562CBD5AF1}" srcOrd="2" destOrd="0" presId="urn:microsoft.com/office/officeart/2018/2/layout/IconVerticalSolidList"/>
    <dgm:cxn modelId="{6C234207-2A02-476C-9E63-38CA9A429CAD}" type="presParOf" srcId="{FA294CB0-CB2D-4808-959B-5D81C3C1C50D}" destId="{CF93823C-E07C-4610-A8AA-2F531DCC37A4}" srcOrd="3" destOrd="0" presId="urn:microsoft.com/office/officeart/2018/2/layout/IconVerticalSolidList"/>
    <dgm:cxn modelId="{01971A4B-4677-4930-975A-75C6114527B5}" type="presParOf" srcId="{94B685EC-BD71-45B3-9D43-6C245633EE21}" destId="{0CB7B407-C067-48F4-A4A9-D55456AD7796}" srcOrd="3" destOrd="0" presId="urn:microsoft.com/office/officeart/2018/2/layout/IconVerticalSolidList"/>
    <dgm:cxn modelId="{711A1CF4-C788-4120-BE69-24C4AF3FE849}" type="presParOf" srcId="{94B685EC-BD71-45B3-9D43-6C245633EE21}" destId="{E40301AB-24D8-4D79-8498-34A80F236330}" srcOrd="4" destOrd="0" presId="urn:microsoft.com/office/officeart/2018/2/layout/IconVerticalSolidList"/>
    <dgm:cxn modelId="{5F026DCB-8E0A-4B22-AF8C-7D86C4BF5CCF}" type="presParOf" srcId="{E40301AB-24D8-4D79-8498-34A80F236330}" destId="{F33E1141-D173-480C-BB87-02F87EE97FF0}" srcOrd="0" destOrd="0" presId="urn:microsoft.com/office/officeart/2018/2/layout/IconVerticalSolidList"/>
    <dgm:cxn modelId="{649A9912-DBF5-44F9-B4BE-7AE7999AEA38}" type="presParOf" srcId="{E40301AB-24D8-4D79-8498-34A80F236330}" destId="{2056B5EE-49A6-4A6D-B9EE-69E10240E911}" srcOrd="1" destOrd="0" presId="urn:microsoft.com/office/officeart/2018/2/layout/IconVerticalSolidList"/>
    <dgm:cxn modelId="{601B4D61-F0D6-4217-9BBE-E48163785A1B}" type="presParOf" srcId="{E40301AB-24D8-4D79-8498-34A80F236330}" destId="{B00DD801-FE62-4ADD-84E1-A4537E3D8428}" srcOrd="2" destOrd="0" presId="urn:microsoft.com/office/officeart/2018/2/layout/IconVerticalSolidList"/>
    <dgm:cxn modelId="{956B3CCD-647A-4EAA-AAEF-A9502BB5A2D5}" type="presParOf" srcId="{E40301AB-24D8-4D79-8498-34A80F236330}" destId="{45455553-06B3-45A2-B0ED-8EA01E8AF8AA}" srcOrd="3" destOrd="0" presId="urn:microsoft.com/office/officeart/2018/2/layout/IconVerticalSolidList"/>
    <dgm:cxn modelId="{7C2E4C06-0501-4917-A356-1A6F76F0F4B8}" type="presParOf" srcId="{94B685EC-BD71-45B3-9D43-6C245633EE21}" destId="{FBC264EB-5947-4A73-B030-C2753D655F04}" srcOrd="5" destOrd="0" presId="urn:microsoft.com/office/officeart/2018/2/layout/IconVerticalSolidList"/>
    <dgm:cxn modelId="{1EE8CB3D-0F6D-485E-B6BB-DF292DB4CD2A}" type="presParOf" srcId="{94B685EC-BD71-45B3-9D43-6C245633EE21}" destId="{902A3372-7743-492E-A1C3-2EB0E86244F6}" srcOrd="6" destOrd="0" presId="urn:microsoft.com/office/officeart/2018/2/layout/IconVerticalSolidList"/>
    <dgm:cxn modelId="{47D0CCB9-4D47-445C-9248-E824546A5341}" type="presParOf" srcId="{902A3372-7743-492E-A1C3-2EB0E86244F6}" destId="{26A0D324-2A89-4E27-BCD6-1D64B2E44840}" srcOrd="0" destOrd="0" presId="urn:microsoft.com/office/officeart/2018/2/layout/IconVerticalSolidList"/>
    <dgm:cxn modelId="{4A2B8022-7D98-41DC-94BD-5CBB43294DBE}" type="presParOf" srcId="{902A3372-7743-492E-A1C3-2EB0E86244F6}" destId="{7FA00026-2872-4B38-ABB3-120750BEC47C}" srcOrd="1" destOrd="0" presId="urn:microsoft.com/office/officeart/2018/2/layout/IconVerticalSolidList"/>
    <dgm:cxn modelId="{C1EDAD3D-54EB-483F-82B2-03D0A1A6230D}" type="presParOf" srcId="{902A3372-7743-492E-A1C3-2EB0E86244F6}" destId="{A79AAF3F-7BD3-465D-887C-8031EE23BCF6}" srcOrd="2" destOrd="0" presId="urn:microsoft.com/office/officeart/2018/2/layout/IconVerticalSolidList"/>
    <dgm:cxn modelId="{81056F58-A13E-4A8F-9948-FB58627FC5E6}" type="presParOf" srcId="{902A3372-7743-492E-A1C3-2EB0E86244F6}" destId="{8670E55B-FE67-42E3-A752-9D53BCDC47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D4995-CE16-4639-88A8-F02C927E7F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971884-58EB-40F0-B320-D2ABCEB9C312}">
      <dgm:prSet/>
      <dgm:spPr/>
      <dgm:t>
        <a:bodyPr/>
        <a:lstStyle/>
        <a:p>
          <a:r>
            <a:rPr lang="en-US"/>
            <a:t>Increase understanding of process</a:t>
          </a:r>
        </a:p>
      </dgm:t>
    </dgm:pt>
    <dgm:pt modelId="{D1C66617-4AA0-4117-AC6D-A16BD3715508}" type="parTrans" cxnId="{637C8012-3668-4643-96C0-32E810535232}">
      <dgm:prSet/>
      <dgm:spPr/>
      <dgm:t>
        <a:bodyPr/>
        <a:lstStyle/>
        <a:p>
          <a:endParaRPr lang="en-US"/>
        </a:p>
      </dgm:t>
    </dgm:pt>
    <dgm:pt modelId="{F15EDBEB-C3F2-42E7-8C14-F0E7B0DC71F4}" type="sibTrans" cxnId="{637C8012-3668-4643-96C0-32E810535232}">
      <dgm:prSet/>
      <dgm:spPr/>
      <dgm:t>
        <a:bodyPr/>
        <a:lstStyle/>
        <a:p>
          <a:endParaRPr lang="en-US"/>
        </a:p>
      </dgm:t>
    </dgm:pt>
    <dgm:pt modelId="{90B3ADDF-C538-4BEE-B85A-952110154B7F}">
      <dgm:prSet/>
      <dgm:spPr/>
      <dgm:t>
        <a:bodyPr/>
        <a:lstStyle/>
        <a:p>
          <a:r>
            <a:rPr lang="en-US"/>
            <a:t>Faster decision-making regarding process</a:t>
          </a:r>
        </a:p>
      </dgm:t>
    </dgm:pt>
    <dgm:pt modelId="{DD94032D-D166-4B04-8AED-B9266876CF02}" type="parTrans" cxnId="{5A5D463C-B690-46DA-AF46-F495D0E6F1D1}">
      <dgm:prSet/>
      <dgm:spPr/>
      <dgm:t>
        <a:bodyPr/>
        <a:lstStyle/>
        <a:p>
          <a:endParaRPr lang="en-US"/>
        </a:p>
      </dgm:t>
    </dgm:pt>
    <dgm:pt modelId="{5630B413-DD52-4153-8454-8392DC1D9648}" type="sibTrans" cxnId="{5A5D463C-B690-46DA-AF46-F495D0E6F1D1}">
      <dgm:prSet/>
      <dgm:spPr/>
      <dgm:t>
        <a:bodyPr/>
        <a:lstStyle/>
        <a:p>
          <a:endParaRPr lang="en-US"/>
        </a:p>
      </dgm:t>
    </dgm:pt>
    <dgm:pt modelId="{268036CE-18E7-4763-A6F1-09D9C48E7489}">
      <dgm:prSet/>
      <dgm:spPr/>
      <dgm:t>
        <a:bodyPr/>
        <a:lstStyle/>
        <a:p>
          <a:r>
            <a:rPr lang="en-US"/>
            <a:t>Identify potential problems and bottlenecks</a:t>
          </a:r>
        </a:p>
      </dgm:t>
    </dgm:pt>
    <dgm:pt modelId="{B9CF43AF-98D6-40EE-8748-551D6E77CE08}" type="parTrans" cxnId="{25E214DF-B33A-48A3-82E6-8617CD942075}">
      <dgm:prSet/>
      <dgm:spPr/>
      <dgm:t>
        <a:bodyPr/>
        <a:lstStyle/>
        <a:p>
          <a:endParaRPr lang="en-US"/>
        </a:p>
      </dgm:t>
    </dgm:pt>
    <dgm:pt modelId="{6ED97372-EEF9-441C-9DE1-52AE115FCA83}" type="sibTrans" cxnId="{25E214DF-B33A-48A3-82E6-8617CD942075}">
      <dgm:prSet/>
      <dgm:spPr/>
      <dgm:t>
        <a:bodyPr/>
        <a:lstStyle/>
        <a:p>
          <a:endParaRPr lang="en-US"/>
        </a:p>
      </dgm:t>
    </dgm:pt>
    <dgm:pt modelId="{B20BC0E3-FA3F-4311-B723-8D151870BEE0}">
      <dgm:prSet/>
      <dgm:spPr/>
      <dgm:t>
        <a:bodyPr/>
        <a:lstStyle/>
        <a:p>
          <a:r>
            <a:rPr lang="en-US"/>
            <a:t>Encourage input from team members</a:t>
          </a:r>
        </a:p>
      </dgm:t>
    </dgm:pt>
    <dgm:pt modelId="{CCE7BC39-1630-407C-87EC-1052F4941609}" type="parTrans" cxnId="{4DEF1097-2E85-4750-8E9F-51E26D246278}">
      <dgm:prSet/>
      <dgm:spPr/>
      <dgm:t>
        <a:bodyPr/>
        <a:lstStyle/>
        <a:p>
          <a:endParaRPr lang="en-US"/>
        </a:p>
      </dgm:t>
    </dgm:pt>
    <dgm:pt modelId="{4383E5D4-7633-419E-9142-DBC4F8C272B9}" type="sibTrans" cxnId="{4DEF1097-2E85-4750-8E9F-51E26D246278}">
      <dgm:prSet/>
      <dgm:spPr/>
      <dgm:t>
        <a:bodyPr/>
        <a:lstStyle/>
        <a:p>
          <a:endParaRPr lang="en-US"/>
        </a:p>
      </dgm:t>
    </dgm:pt>
    <dgm:pt modelId="{0A91CE14-5CFD-4FCB-8B66-18100551FB09}">
      <dgm:prSet/>
      <dgm:spPr/>
      <dgm:t>
        <a:bodyPr/>
        <a:lstStyle/>
        <a:p>
          <a:r>
            <a:rPr lang="en-US"/>
            <a:t>Increase efficiency by improving process</a:t>
          </a:r>
        </a:p>
      </dgm:t>
    </dgm:pt>
    <dgm:pt modelId="{38A1079A-7C6A-4834-BBF6-DFE0B69F1E9C}" type="parTrans" cxnId="{282FDB31-11B7-4308-920A-47B6CC96D4FE}">
      <dgm:prSet/>
      <dgm:spPr/>
      <dgm:t>
        <a:bodyPr/>
        <a:lstStyle/>
        <a:p>
          <a:endParaRPr lang="en-US"/>
        </a:p>
      </dgm:t>
    </dgm:pt>
    <dgm:pt modelId="{06C300B8-6610-4B93-B4B7-5A459823BC9F}" type="sibTrans" cxnId="{282FDB31-11B7-4308-920A-47B6CC96D4FE}">
      <dgm:prSet/>
      <dgm:spPr/>
      <dgm:t>
        <a:bodyPr/>
        <a:lstStyle/>
        <a:p>
          <a:endParaRPr lang="en-US"/>
        </a:p>
      </dgm:t>
    </dgm:pt>
    <dgm:pt modelId="{BD6608DE-B93C-4F7C-A13A-6C8EF0BD2F28}">
      <dgm:prSet/>
      <dgm:spPr/>
      <dgm:t>
        <a:bodyPr/>
        <a:lstStyle/>
        <a:p>
          <a:r>
            <a:rPr lang="en-US"/>
            <a:t>Improves team performance</a:t>
          </a:r>
        </a:p>
      </dgm:t>
    </dgm:pt>
    <dgm:pt modelId="{08E047FB-84B0-414C-AD25-B33A9D735E64}" type="parTrans" cxnId="{4B11ED20-CEFC-4F44-A5A9-E2BF9CE90D89}">
      <dgm:prSet/>
      <dgm:spPr/>
      <dgm:t>
        <a:bodyPr/>
        <a:lstStyle/>
        <a:p>
          <a:endParaRPr lang="en-US"/>
        </a:p>
      </dgm:t>
    </dgm:pt>
    <dgm:pt modelId="{24A2918C-4D40-4178-99F3-A4F3E63E1748}" type="sibTrans" cxnId="{4B11ED20-CEFC-4F44-A5A9-E2BF9CE90D89}">
      <dgm:prSet/>
      <dgm:spPr/>
      <dgm:t>
        <a:bodyPr/>
        <a:lstStyle/>
        <a:p>
          <a:endParaRPr lang="en-US"/>
        </a:p>
      </dgm:t>
    </dgm:pt>
    <dgm:pt modelId="{A2D5C9C2-1226-490C-B83F-BB320C71E9D3}">
      <dgm:prSet/>
      <dgm:spPr/>
      <dgm:t>
        <a:bodyPr/>
        <a:lstStyle/>
        <a:p>
          <a:r>
            <a:rPr lang="en-US"/>
            <a:t>Increases satisfaction of team and customers</a:t>
          </a:r>
        </a:p>
      </dgm:t>
    </dgm:pt>
    <dgm:pt modelId="{74DF534A-F304-40A3-8FC7-B47DC103BA1C}" type="parTrans" cxnId="{76040CA0-60A7-49B4-88D3-BBE1B2BEFDE3}">
      <dgm:prSet/>
      <dgm:spPr/>
      <dgm:t>
        <a:bodyPr/>
        <a:lstStyle/>
        <a:p>
          <a:endParaRPr lang="en-US"/>
        </a:p>
      </dgm:t>
    </dgm:pt>
    <dgm:pt modelId="{C1D47CA8-E94B-4EB8-AAB6-F2B5295D6CDE}" type="sibTrans" cxnId="{76040CA0-60A7-49B4-88D3-BBE1B2BEFDE3}">
      <dgm:prSet/>
      <dgm:spPr/>
      <dgm:t>
        <a:bodyPr/>
        <a:lstStyle/>
        <a:p>
          <a:endParaRPr lang="en-US"/>
        </a:p>
      </dgm:t>
    </dgm:pt>
    <dgm:pt modelId="{1E9DDE32-DFBB-4D9A-9035-9BF114A3AE44}">
      <dgm:prSet/>
      <dgm:spPr/>
      <dgm:t>
        <a:bodyPr/>
        <a:lstStyle/>
        <a:p>
          <a:r>
            <a:rPr lang="en-US"/>
            <a:t>Scenario testing</a:t>
          </a:r>
        </a:p>
      </dgm:t>
    </dgm:pt>
    <dgm:pt modelId="{8A39DAB0-51EE-48A7-BA48-A65EE84D5A7C}" type="parTrans" cxnId="{97E34FC4-F45A-4EF1-8AA8-D5E37B830520}">
      <dgm:prSet/>
      <dgm:spPr/>
      <dgm:t>
        <a:bodyPr/>
        <a:lstStyle/>
        <a:p>
          <a:endParaRPr lang="en-US"/>
        </a:p>
      </dgm:t>
    </dgm:pt>
    <dgm:pt modelId="{EA95A966-E672-4149-BED5-815B055661ED}" type="sibTrans" cxnId="{97E34FC4-F45A-4EF1-8AA8-D5E37B830520}">
      <dgm:prSet/>
      <dgm:spPr/>
      <dgm:t>
        <a:bodyPr/>
        <a:lstStyle/>
        <a:p>
          <a:endParaRPr lang="en-US"/>
        </a:p>
      </dgm:t>
    </dgm:pt>
    <dgm:pt modelId="{CDB56FC0-3984-4AF2-87ED-2E51F16DF620}">
      <dgm:prSet/>
      <dgm:spPr/>
      <dgm:t>
        <a:bodyPr/>
        <a:lstStyle/>
        <a:p>
          <a:r>
            <a:rPr lang="en-US"/>
            <a:t>Measure improvements</a:t>
          </a:r>
        </a:p>
      </dgm:t>
    </dgm:pt>
    <dgm:pt modelId="{CF06EDC9-52AD-4B6B-9813-0A0A45B907C6}" type="parTrans" cxnId="{7069419E-994A-4B77-80D2-6B1A8E6E1339}">
      <dgm:prSet/>
      <dgm:spPr/>
      <dgm:t>
        <a:bodyPr/>
        <a:lstStyle/>
        <a:p>
          <a:endParaRPr lang="en-US"/>
        </a:p>
      </dgm:t>
    </dgm:pt>
    <dgm:pt modelId="{564B402A-F886-4298-8DDE-BC05C10B8932}" type="sibTrans" cxnId="{7069419E-994A-4B77-80D2-6B1A8E6E1339}">
      <dgm:prSet/>
      <dgm:spPr/>
      <dgm:t>
        <a:bodyPr/>
        <a:lstStyle/>
        <a:p>
          <a:endParaRPr lang="en-US"/>
        </a:p>
      </dgm:t>
    </dgm:pt>
    <dgm:pt modelId="{2871CAEA-4412-481C-8BAA-CE5D0AE49E98}">
      <dgm:prSet/>
      <dgm:spPr/>
      <dgm:t>
        <a:bodyPr/>
        <a:lstStyle/>
        <a:p>
          <a:r>
            <a:rPr lang="en-US"/>
            <a:t>Standardization</a:t>
          </a:r>
        </a:p>
      </dgm:t>
    </dgm:pt>
    <dgm:pt modelId="{5028B1F7-F106-4AA0-BF79-660A8C824D23}" type="parTrans" cxnId="{C02F5F83-C16D-4373-899E-E33CD308DDEA}">
      <dgm:prSet/>
      <dgm:spPr/>
      <dgm:t>
        <a:bodyPr/>
        <a:lstStyle/>
        <a:p>
          <a:endParaRPr lang="en-US"/>
        </a:p>
      </dgm:t>
    </dgm:pt>
    <dgm:pt modelId="{FD05B308-544E-44C9-B8F0-7E8E82E2217A}" type="sibTrans" cxnId="{C02F5F83-C16D-4373-899E-E33CD308DDEA}">
      <dgm:prSet/>
      <dgm:spPr/>
      <dgm:t>
        <a:bodyPr/>
        <a:lstStyle/>
        <a:p>
          <a:endParaRPr lang="en-US"/>
        </a:p>
      </dgm:t>
    </dgm:pt>
    <dgm:pt modelId="{5654A18C-E989-49F3-B666-219F58638798}" type="pres">
      <dgm:prSet presAssocID="{892D4995-CE16-4639-88A8-F02C927E7FF1}" presName="diagram" presStyleCnt="0">
        <dgm:presLayoutVars>
          <dgm:dir/>
          <dgm:resizeHandles val="exact"/>
        </dgm:presLayoutVars>
      </dgm:prSet>
      <dgm:spPr/>
    </dgm:pt>
    <dgm:pt modelId="{5EB6CDC1-6C1D-49F1-B8F2-D01DD9ECF127}" type="pres">
      <dgm:prSet presAssocID="{8B971884-58EB-40F0-B320-D2ABCEB9C312}" presName="node" presStyleLbl="node1" presStyleIdx="0" presStyleCnt="10">
        <dgm:presLayoutVars>
          <dgm:bulletEnabled val="1"/>
        </dgm:presLayoutVars>
      </dgm:prSet>
      <dgm:spPr/>
    </dgm:pt>
    <dgm:pt modelId="{53C4671E-6F58-4194-859D-E201BB7BEA97}" type="pres">
      <dgm:prSet presAssocID="{F15EDBEB-C3F2-42E7-8C14-F0E7B0DC71F4}" presName="sibTrans" presStyleCnt="0"/>
      <dgm:spPr/>
    </dgm:pt>
    <dgm:pt modelId="{72AF08A2-C43D-43D6-A83B-A0F32E8D4DB9}" type="pres">
      <dgm:prSet presAssocID="{90B3ADDF-C538-4BEE-B85A-952110154B7F}" presName="node" presStyleLbl="node1" presStyleIdx="1" presStyleCnt="10">
        <dgm:presLayoutVars>
          <dgm:bulletEnabled val="1"/>
        </dgm:presLayoutVars>
      </dgm:prSet>
      <dgm:spPr/>
    </dgm:pt>
    <dgm:pt modelId="{5E20AF8A-6C33-4286-8E6D-2E34104F3E3C}" type="pres">
      <dgm:prSet presAssocID="{5630B413-DD52-4153-8454-8392DC1D9648}" presName="sibTrans" presStyleCnt="0"/>
      <dgm:spPr/>
    </dgm:pt>
    <dgm:pt modelId="{86EC77EB-BF58-40BB-A606-0E7AABA2D808}" type="pres">
      <dgm:prSet presAssocID="{268036CE-18E7-4763-A6F1-09D9C48E7489}" presName="node" presStyleLbl="node1" presStyleIdx="2" presStyleCnt="10">
        <dgm:presLayoutVars>
          <dgm:bulletEnabled val="1"/>
        </dgm:presLayoutVars>
      </dgm:prSet>
      <dgm:spPr/>
    </dgm:pt>
    <dgm:pt modelId="{B4890A7C-9D30-4E68-AA44-72BE08208512}" type="pres">
      <dgm:prSet presAssocID="{6ED97372-EEF9-441C-9DE1-52AE115FCA83}" presName="sibTrans" presStyleCnt="0"/>
      <dgm:spPr/>
    </dgm:pt>
    <dgm:pt modelId="{C6D0D416-54A4-4B24-A300-20A54F3B41F0}" type="pres">
      <dgm:prSet presAssocID="{B20BC0E3-FA3F-4311-B723-8D151870BEE0}" presName="node" presStyleLbl="node1" presStyleIdx="3" presStyleCnt="10">
        <dgm:presLayoutVars>
          <dgm:bulletEnabled val="1"/>
        </dgm:presLayoutVars>
      </dgm:prSet>
      <dgm:spPr/>
    </dgm:pt>
    <dgm:pt modelId="{5A0B9438-3698-450E-8B65-057CEE281361}" type="pres">
      <dgm:prSet presAssocID="{4383E5D4-7633-419E-9142-DBC4F8C272B9}" presName="sibTrans" presStyleCnt="0"/>
      <dgm:spPr/>
    </dgm:pt>
    <dgm:pt modelId="{37F0F56E-FF9E-49D2-ADE1-438AA4AFA6A0}" type="pres">
      <dgm:prSet presAssocID="{0A91CE14-5CFD-4FCB-8B66-18100551FB09}" presName="node" presStyleLbl="node1" presStyleIdx="4" presStyleCnt="10">
        <dgm:presLayoutVars>
          <dgm:bulletEnabled val="1"/>
        </dgm:presLayoutVars>
      </dgm:prSet>
      <dgm:spPr/>
    </dgm:pt>
    <dgm:pt modelId="{CE9F359F-80EB-4E30-AAD6-7293C620CEE7}" type="pres">
      <dgm:prSet presAssocID="{06C300B8-6610-4B93-B4B7-5A459823BC9F}" presName="sibTrans" presStyleCnt="0"/>
      <dgm:spPr/>
    </dgm:pt>
    <dgm:pt modelId="{6FD110C5-8714-45AC-95C7-9452A7077E14}" type="pres">
      <dgm:prSet presAssocID="{BD6608DE-B93C-4F7C-A13A-6C8EF0BD2F28}" presName="node" presStyleLbl="node1" presStyleIdx="5" presStyleCnt="10">
        <dgm:presLayoutVars>
          <dgm:bulletEnabled val="1"/>
        </dgm:presLayoutVars>
      </dgm:prSet>
      <dgm:spPr/>
    </dgm:pt>
    <dgm:pt modelId="{F0045FB7-9334-4742-AE17-6A0655B5FC6E}" type="pres">
      <dgm:prSet presAssocID="{24A2918C-4D40-4178-99F3-A4F3E63E1748}" presName="sibTrans" presStyleCnt="0"/>
      <dgm:spPr/>
    </dgm:pt>
    <dgm:pt modelId="{5EF11E57-9FA6-42A1-AFDF-71A1368C5E45}" type="pres">
      <dgm:prSet presAssocID="{A2D5C9C2-1226-490C-B83F-BB320C71E9D3}" presName="node" presStyleLbl="node1" presStyleIdx="6" presStyleCnt="10">
        <dgm:presLayoutVars>
          <dgm:bulletEnabled val="1"/>
        </dgm:presLayoutVars>
      </dgm:prSet>
      <dgm:spPr/>
    </dgm:pt>
    <dgm:pt modelId="{51F8247C-0C6C-4FE9-B030-C9338E89B9B5}" type="pres">
      <dgm:prSet presAssocID="{C1D47CA8-E94B-4EB8-AAB6-F2B5295D6CDE}" presName="sibTrans" presStyleCnt="0"/>
      <dgm:spPr/>
    </dgm:pt>
    <dgm:pt modelId="{EFE06908-624F-4CB5-9DFB-AF1D30B2317F}" type="pres">
      <dgm:prSet presAssocID="{1E9DDE32-DFBB-4D9A-9035-9BF114A3AE44}" presName="node" presStyleLbl="node1" presStyleIdx="7" presStyleCnt="10">
        <dgm:presLayoutVars>
          <dgm:bulletEnabled val="1"/>
        </dgm:presLayoutVars>
      </dgm:prSet>
      <dgm:spPr/>
    </dgm:pt>
    <dgm:pt modelId="{5C46491E-15C0-4580-AA06-845054CD535C}" type="pres">
      <dgm:prSet presAssocID="{EA95A966-E672-4149-BED5-815B055661ED}" presName="sibTrans" presStyleCnt="0"/>
      <dgm:spPr/>
    </dgm:pt>
    <dgm:pt modelId="{DBE4107E-2CF5-4D16-A47B-D3419F54CB2A}" type="pres">
      <dgm:prSet presAssocID="{CDB56FC0-3984-4AF2-87ED-2E51F16DF620}" presName="node" presStyleLbl="node1" presStyleIdx="8" presStyleCnt="10">
        <dgm:presLayoutVars>
          <dgm:bulletEnabled val="1"/>
        </dgm:presLayoutVars>
      </dgm:prSet>
      <dgm:spPr/>
    </dgm:pt>
    <dgm:pt modelId="{D16AF20B-5E58-4D5A-BEA5-25E471BD8050}" type="pres">
      <dgm:prSet presAssocID="{564B402A-F886-4298-8DDE-BC05C10B8932}" presName="sibTrans" presStyleCnt="0"/>
      <dgm:spPr/>
    </dgm:pt>
    <dgm:pt modelId="{D175F880-4AE5-4854-83EA-5BB63100427F}" type="pres">
      <dgm:prSet presAssocID="{2871CAEA-4412-481C-8BAA-CE5D0AE49E98}" presName="node" presStyleLbl="node1" presStyleIdx="9" presStyleCnt="10">
        <dgm:presLayoutVars>
          <dgm:bulletEnabled val="1"/>
        </dgm:presLayoutVars>
      </dgm:prSet>
      <dgm:spPr/>
    </dgm:pt>
  </dgm:ptLst>
  <dgm:cxnLst>
    <dgm:cxn modelId="{A6CDC807-C9AB-4687-B808-FDF39D50B5EB}" type="presOf" srcId="{CDB56FC0-3984-4AF2-87ED-2E51F16DF620}" destId="{DBE4107E-2CF5-4D16-A47B-D3419F54CB2A}" srcOrd="0" destOrd="0" presId="urn:microsoft.com/office/officeart/2005/8/layout/default"/>
    <dgm:cxn modelId="{637C8012-3668-4643-96C0-32E810535232}" srcId="{892D4995-CE16-4639-88A8-F02C927E7FF1}" destId="{8B971884-58EB-40F0-B320-D2ABCEB9C312}" srcOrd="0" destOrd="0" parTransId="{D1C66617-4AA0-4117-AC6D-A16BD3715508}" sibTransId="{F15EDBEB-C3F2-42E7-8C14-F0E7B0DC71F4}"/>
    <dgm:cxn modelId="{958D8012-0FAD-4B2D-B799-2CF8BC275C25}" type="presOf" srcId="{0A91CE14-5CFD-4FCB-8B66-18100551FB09}" destId="{37F0F56E-FF9E-49D2-ADE1-438AA4AFA6A0}" srcOrd="0" destOrd="0" presId="urn:microsoft.com/office/officeart/2005/8/layout/default"/>
    <dgm:cxn modelId="{E68A961D-9AD5-42F8-8200-E952A9FFCFA1}" type="presOf" srcId="{90B3ADDF-C538-4BEE-B85A-952110154B7F}" destId="{72AF08A2-C43D-43D6-A83B-A0F32E8D4DB9}" srcOrd="0" destOrd="0" presId="urn:microsoft.com/office/officeart/2005/8/layout/default"/>
    <dgm:cxn modelId="{4B11ED20-CEFC-4F44-A5A9-E2BF9CE90D89}" srcId="{892D4995-CE16-4639-88A8-F02C927E7FF1}" destId="{BD6608DE-B93C-4F7C-A13A-6C8EF0BD2F28}" srcOrd="5" destOrd="0" parTransId="{08E047FB-84B0-414C-AD25-B33A9D735E64}" sibTransId="{24A2918C-4D40-4178-99F3-A4F3E63E1748}"/>
    <dgm:cxn modelId="{282FDB31-11B7-4308-920A-47B6CC96D4FE}" srcId="{892D4995-CE16-4639-88A8-F02C927E7FF1}" destId="{0A91CE14-5CFD-4FCB-8B66-18100551FB09}" srcOrd="4" destOrd="0" parTransId="{38A1079A-7C6A-4834-BBF6-DFE0B69F1E9C}" sibTransId="{06C300B8-6610-4B93-B4B7-5A459823BC9F}"/>
    <dgm:cxn modelId="{5A5D463C-B690-46DA-AF46-F495D0E6F1D1}" srcId="{892D4995-CE16-4639-88A8-F02C927E7FF1}" destId="{90B3ADDF-C538-4BEE-B85A-952110154B7F}" srcOrd="1" destOrd="0" parTransId="{DD94032D-D166-4B04-8AED-B9266876CF02}" sibTransId="{5630B413-DD52-4153-8454-8392DC1D9648}"/>
    <dgm:cxn modelId="{32F3FC3D-1747-40D7-A8CB-79A878418090}" type="presOf" srcId="{B20BC0E3-FA3F-4311-B723-8D151870BEE0}" destId="{C6D0D416-54A4-4B24-A300-20A54F3B41F0}" srcOrd="0" destOrd="0" presId="urn:microsoft.com/office/officeart/2005/8/layout/default"/>
    <dgm:cxn modelId="{F24FB343-3A4F-4886-A474-F8E0F48318AE}" type="presOf" srcId="{BD6608DE-B93C-4F7C-A13A-6C8EF0BD2F28}" destId="{6FD110C5-8714-45AC-95C7-9452A7077E14}" srcOrd="0" destOrd="0" presId="urn:microsoft.com/office/officeart/2005/8/layout/default"/>
    <dgm:cxn modelId="{14B21367-CABB-4926-8711-3378213DF931}" type="presOf" srcId="{2871CAEA-4412-481C-8BAA-CE5D0AE49E98}" destId="{D175F880-4AE5-4854-83EA-5BB63100427F}" srcOrd="0" destOrd="0" presId="urn:microsoft.com/office/officeart/2005/8/layout/default"/>
    <dgm:cxn modelId="{7BDE0568-07A6-4FFB-A850-320B33FE0DA9}" type="presOf" srcId="{1E9DDE32-DFBB-4D9A-9035-9BF114A3AE44}" destId="{EFE06908-624F-4CB5-9DFB-AF1D30B2317F}" srcOrd="0" destOrd="0" presId="urn:microsoft.com/office/officeart/2005/8/layout/default"/>
    <dgm:cxn modelId="{C02F5F83-C16D-4373-899E-E33CD308DDEA}" srcId="{892D4995-CE16-4639-88A8-F02C927E7FF1}" destId="{2871CAEA-4412-481C-8BAA-CE5D0AE49E98}" srcOrd="9" destOrd="0" parTransId="{5028B1F7-F106-4AA0-BF79-660A8C824D23}" sibTransId="{FD05B308-544E-44C9-B8F0-7E8E82E2217A}"/>
    <dgm:cxn modelId="{EC2E9A8F-5500-40F2-AF1E-BDCA2F1989F2}" type="presOf" srcId="{268036CE-18E7-4763-A6F1-09D9C48E7489}" destId="{86EC77EB-BF58-40BB-A606-0E7AABA2D808}" srcOrd="0" destOrd="0" presId="urn:microsoft.com/office/officeart/2005/8/layout/default"/>
    <dgm:cxn modelId="{4DEF1097-2E85-4750-8E9F-51E26D246278}" srcId="{892D4995-CE16-4639-88A8-F02C927E7FF1}" destId="{B20BC0E3-FA3F-4311-B723-8D151870BEE0}" srcOrd="3" destOrd="0" parTransId="{CCE7BC39-1630-407C-87EC-1052F4941609}" sibTransId="{4383E5D4-7633-419E-9142-DBC4F8C272B9}"/>
    <dgm:cxn modelId="{CEEC329A-0AE5-467A-B862-6504C920CEFA}" type="presOf" srcId="{892D4995-CE16-4639-88A8-F02C927E7FF1}" destId="{5654A18C-E989-49F3-B666-219F58638798}" srcOrd="0" destOrd="0" presId="urn:microsoft.com/office/officeart/2005/8/layout/default"/>
    <dgm:cxn modelId="{7069419E-994A-4B77-80D2-6B1A8E6E1339}" srcId="{892D4995-CE16-4639-88A8-F02C927E7FF1}" destId="{CDB56FC0-3984-4AF2-87ED-2E51F16DF620}" srcOrd="8" destOrd="0" parTransId="{CF06EDC9-52AD-4B6B-9813-0A0A45B907C6}" sibTransId="{564B402A-F886-4298-8DDE-BC05C10B8932}"/>
    <dgm:cxn modelId="{76040CA0-60A7-49B4-88D3-BBE1B2BEFDE3}" srcId="{892D4995-CE16-4639-88A8-F02C927E7FF1}" destId="{A2D5C9C2-1226-490C-B83F-BB320C71E9D3}" srcOrd="6" destOrd="0" parTransId="{74DF534A-F304-40A3-8FC7-B47DC103BA1C}" sibTransId="{C1D47CA8-E94B-4EB8-AAB6-F2B5295D6CDE}"/>
    <dgm:cxn modelId="{97E34FC4-F45A-4EF1-8AA8-D5E37B830520}" srcId="{892D4995-CE16-4639-88A8-F02C927E7FF1}" destId="{1E9DDE32-DFBB-4D9A-9035-9BF114A3AE44}" srcOrd="7" destOrd="0" parTransId="{8A39DAB0-51EE-48A7-BA48-A65EE84D5A7C}" sibTransId="{EA95A966-E672-4149-BED5-815B055661ED}"/>
    <dgm:cxn modelId="{6F5AB9C4-D012-4DF8-8D8A-CE8DFE81438F}" type="presOf" srcId="{8B971884-58EB-40F0-B320-D2ABCEB9C312}" destId="{5EB6CDC1-6C1D-49F1-B8F2-D01DD9ECF127}" srcOrd="0" destOrd="0" presId="urn:microsoft.com/office/officeart/2005/8/layout/default"/>
    <dgm:cxn modelId="{ABF6E5D5-329A-4D51-A742-4D826BDE41DC}" type="presOf" srcId="{A2D5C9C2-1226-490C-B83F-BB320C71E9D3}" destId="{5EF11E57-9FA6-42A1-AFDF-71A1368C5E45}" srcOrd="0" destOrd="0" presId="urn:microsoft.com/office/officeart/2005/8/layout/default"/>
    <dgm:cxn modelId="{25E214DF-B33A-48A3-82E6-8617CD942075}" srcId="{892D4995-CE16-4639-88A8-F02C927E7FF1}" destId="{268036CE-18E7-4763-A6F1-09D9C48E7489}" srcOrd="2" destOrd="0" parTransId="{B9CF43AF-98D6-40EE-8748-551D6E77CE08}" sibTransId="{6ED97372-EEF9-441C-9DE1-52AE115FCA83}"/>
    <dgm:cxn modelId="{4D33C7A2-3104-40D1-B171-891B5E5505E7}" type="presParOf" srcId="{5654A18C-E989-49F3-B666-219F58638798}" destId="{5EB6CDC1-6C1D-49F1-B8F2-D01DD9ECF127}" srcOrd="0" destOrd="0" presId="urn:microsoft.com/office/officeart/2005/8/layout/default"/>
    <dgm:cxn modelId="{952D3A24-E327-4416-8002-BD9DE14349DA}" type="presParOf" srcId="{5654A18C-E989-49F3-B666-219F58638798}" destId="{53C4671E-6F58-4194-859D-E201BB7BEA97}" srcOrd="1" destOrd="0" presId="urn:microsoft.com/office/officeart/2005/8/layout/default"/>
    <dgm:cxn modelId="{A884BDA0-9545-4E0C-9FA3-DC20C0C1E1E1}" type="presParOf" srcId="{5654A18C-E989-49F3-B666-219F58638798}" destId="{72AF08A2-C43D-43D6-A83B-A0F32E8D4DB9}" srcOrd="2" destOrd="0" presId="urn:microsoft.com/office/officeart/2005/8/layout/default"/>
    <dgm:cxn modelId="{7A42E6D7-3A1C-41AE-AECC-5C7F5D18D57E}" type="presParOf" srcId="{5654A18C-E989-49F3-B666-219F58638798}" destId="{5E20AF8A-6C33-4286-8E6D-2E34104F3E3C}" srcOrd="3" destOrd="0" presId="urn:microsoft.com/office/officeart/2005/8/layout/default"/>
    <dgm:cxn modelId="{BBCC592A-919E-4CD6-B0C6-68D7D11E00B0}" type="presParOf" srcId="{5654A18C-E989-49F3-B666-219F58638798}" destId="{86EC77EB-BF58-40BB-A606-0E7AABA2D808}" srcOrd="4" destOrd="0" presId="urn:microsoft.com/office/officeart/2005/8/layout/default"/>
    <dgm:cxn modelId="{9CE55F59-49A8-45BA-9E76-EE7D8B11C6F0}" type="presParOf" srcId="{5654A18C-E989-49F3-B666-219F58638798}" destId="{B4890A7C-9D30-4E68-AA44-72BE08208512}" srcOrd="5" destOrd="0" presId="urn:microsoft.com/office/officeart/2005/8/layout/default"/>
    <dgm:cxn modelId="{0F08A8E3-37E3-4AA0-8B14-5305510FB9AF}" type="presParOf" srcId="{5654A18C-E989-49F3-B666-219F58638798}" destId="{C6D0D416-54A4-4B24-A300-20A54F3B41F0}" srcOrd="6" destOrd="0" presId="urn:microsoft.com/office/officeart/2005/8/layout/default"/>
    <dgm:cxn modelId="{C13638C0-21D4-4926-837F-2D0984EBBB82}" type="presParOf" srcId="{5654A18C-E989-49F3-B666-219F58638798}" destId="{5A0B9438-3698-450E-8B65-057CEE281361}" srcOrd="7" destOrd="0" presId="urn:microsoft.com/office/officeart/2005/8/layout/default"/>
    <dgm:cxn modelId="{DCAD4654-CD57-4A33-A307-B9BCE5F9802C}" type="presParOf" srcId="{5654A18C-E989-49F3-B666-219F58638798}" destId="{37F0F56E-FF9E-49D2-ADE1-438AA4AFA6A0}" srcOrd="8" destOrd="0" presId="urn:microsoft.com/office/officeart/2005/8/layout/default"/>
    <dgm:cxn modelId="{BE50ED9C-FEAA-4048-9A85-BF2D95604EA8}" type="presParOf" srcId="{5654A18C-E989-49F3-B666-219F58638798}" destId="{CE9F359F-80EB-4E30-AAD6-7293C620CEE7}" srcOrd="9" destOrd="0" presId="urn:microsoft.com/office/officeart/2005/8/layout/default"/>
    <dgm:cxn modelId="{54C77ECB-E586-4EB1-A117-2E17F9DE4441}" type="presParOf" srcId="{5654A18C-E989-49F3-B666-219F58638798}" destId="{6FD110C5-8714-45AC-95C7-9452A7077E14}" srcOrd="10" destOrd="0" presId="urn:microsoft.com/office/officeart/2005/8/layout/default"/>
    <dgm:cxn modelId="{E01FD241-4893-455F-A9B9-4D29C0214BF7}" type="presParOf" srcId="{5654A18C-E989-49F3-B666-219F58638798}" destId="{F0045FB7-9334-4742-AE17-6A0655B5FC6E}" srcOrd="11" destOrd="0" presId="urn:microsoft.com/office/officeart/2005/8/layout/default"/>
    <dgm:cxn modelId="{38245E6E-E059-4C30-BB93-FF02B19DB77E}" type="presParOf" srcId="{5654A18C-E989-49F3-B666-219F58638798}" destId="{5EF11E57-9FA6-42A1-AFDF-71A1368C5E45}" srcOrd="12" destOrd="0" presId="urn:microsoft.com/office/officeart/2005/8/layout/default"/>
    <dgm:cxn modelId="{30F3413A-635F-459D-90B4-ACDB2A70F4FA}" type="presParOf" srcId="{5654A18C-E989-49F3-B666-219F58638798}" destId="{51F8247C-0C6C-4FE9-B030-C9338E89B9B5}" srcOrd="13" destOrd="0" presId="urn:microsoft.com/office/officeart/2005/8/layout/default"/>
    <dgm:cxn modelId="{E491171E-6642-4E53-B111-6B8FF13B61A7}" type="presParOf" srcId="{5654A18C-E989-49F3-B666-219F58638798}" destId="{EFE06908-624F-4CB5-9DFB-AF1D30B2317F}" srcOrd="14" destOrd="0" presId="urn:microsoft.com/office/officeart/2005/8/layout/default"/>
    <dgm:cxn modelId="{9C4BCC29-DD20-4D6D-99A9-40E76DDCDCA6}" type="presParOf" srcId="{5654A18C-E989-49F3-B666-219F58638798}" destId="{5C46491E-15C0-4580-AA06-845054CD535C}" srcOrd="15" destOrd="0" presId="urn:microsoft.com/office/officeart/2005/8/layout/default"/>
    <dgm:cxn modelId="{8F8215A0-579D-40C7-B201-647B60E8A480}" type="presParOf" srcId="{5654A18C-E989-49F3-B666-219F58638798}" destId="{DBE4107E-2CF5-4D16-A47B-D3419F54CB2A}" srcOrd="16" destOrd="0" presId="urn:microsoft.com/office/officeart/2005/8/layout/default"/>
    <dgm:cxn modelId="{E8C3B406-9395-4E66-B188-C875F6FAB081}" type="presParOf" srcId="{5654A18C-E989-49F3-B666-219F58638798}" destId="{D16AF20B-5E58-4D5A-BEA5-25E471BD8050}" srcOrd="17" destOrd="0" presId="urn:microsoft.com/office/officeart/2005/8/layout/default"/>
    <dgm:cxn modelId="{8A38887A-2204-4D91-894A-ABC05A8DCF3C}" type="presParOf" srcId="{5654A18C-E989-49F3-B666-219F58638798}" destId="{D175F880-4AE5-4854-83EA-5BB63100427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D1F1E1-26C6-485D-BDC5-18952E81321D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2F2BE5-E111-42E1-BE70-E5F98AA34A8B}">
      <dgm:prSet phldrT="[Text]"/>
      <dgm:spPr/>
      <dgm:t>
        <a:bodyPr/>
        <a:lstStyle/>
        <a:p>
          <a:r>
            <a:rPr lang="en-US"/>
            <a:t>Identify the Process</a:t>
          </a:r>
        </a:p>
      </dgm:t>
    </dgm:pt>
    <dgm:pt modelId="{820F9623-D89A-45C0-BEF2-514403335428}" type="parTrans" cxnId="{B6C5AFED-0FE2-4F5B-8A29-1FF94E8865FB}">
      <dgm:prSet/>
      <dgm:spPr/>
      <dgm:t>
        <a:bodyPr/>
        <a:lstStyle/>
        <a:p>
          <a:endParaRPr lang="en-US"/>
        </a:p>
      </dgm:t>
    </dgm:pt>
    <dgm:pt modelId="{EFCFFEFC-4F3D-4F2C-9322-A5175F4BD4CF}" type="sibTrans" cxnId="{B6C5AFED-0FE2-4F5B-8A29-1FF94E8865FB}">
      <dgm:prSet/>
      <dgm:spPr/>
      <dgm:t>
        <a:bodyPr/>
        <a:lstStyle/>
        <a:p>
          <a:endParaRPr lang="en-US"/>
        </a:p>
      </dgm:t>
    </dgm:pt>
    <dgm:pt modelId="{11365392-ED93-4A50-AAE0-E4CC135B3387}">
      <dgm:prSet phldrT="[Text]"/>
      <dgm:spPr/>
      <dgm:t>
        <a:bodyPr/>
        <a:lstStyle/>
        <a:p>
          <a:r>
            <a:rPr lang="en-US"/>
            <a:t>Process Start/End</a:t>
          </a:r>
        </a:p>
      </dgm:t>
    </dgm:pt>
    <dgm:pt modelId="{7F1D2504-7451-42B6-99F8-6F8927B65108}" type="parTrans" cxnId="{3945C81A-D050-4A1F-9AB2-4CF7076A1C95}">
      <dgm:prSet/>
      <dgm:spPr/>
      <dgm:t>
        <a:bodyPr/>
        <a:lstStyle/>
        <a:p>
          <a:endParaRPr lang="en-US"/>
        </a:p>
      </dgm:t>
    </dgm:pt>
    <dgm:pt modelId="{5D414517-759F-4EC5-9BC4-D1D226E00E4B}" type="sibTrans" cxnId="{3945C81A-D050-4A1F-9AB2-4CF7076A1C95}">
      <dgm:prSet/>
      <dgm:spPr/>
      <dgm:t>
        <a:bodyPr/>
        <a:lstStyle/>
        <a:p>
          <a:endParaRPr lang="en-US"/>
        </a:p>
      </dgm:t>
    </dgm:pt>
    <dgm:pt modelId="{0DDFA819-ED34-4B0D-AD9A-B33D00E94C84}">
      <dgm:prSet phldrT="[Text]"/>
      <dgm:spPr/>
      <dgm:t>
        <a:bodyPr/>
        <a:lstStyle/>
        <a:p>
          <a:r>
            <a:rPr lang="en-US"/>
            <a:t>People Involved</a:t>
          </a:r>
        </a:p>
      </dgm:t>
    </dgm:pt>
    <dgm:pt modelId="{003D4E50-18B8-4E02-9CA0-830DE3A507B9}" type="parTrans" cxnId="{7D4E6417-7CBA-4B4F-9588-5A5B9CC101E0}">
      <dgm:prSet/>
      <dgm:spPr/>
      <dgm:t>
        <a:bodyPr/>
        <a:lstStyle/>
        <a:p>
          <a:endParaRPr lang="en-US"/>
        </a:p>
      </dgm:t>
    </dgm:pt>
    <dgm:pt modelId="{4166B4B3-D655-4824-9438-20B8382C12C1}" type="sibTrans" cxnId="{7D4E6417-7CBA-4B4F-9588-5A5B9CC101E0}">
      <dgm:prSet/>
      <dgm:spPr/>
      <dgm:t>
        <a:bodyPr/>
        <a:lstStyle/>
        <a:p>
          <a:endParaRPr lang="en-US"/>
        </a:p>
      </dgm:t>
    </dgm:pt>
    <dgm:pt modelId="{06983827-05FE-4052-88E6-74D5EE453A93}">
      <dgm:prSet phldrT="[Text]"/>
      <dgm:spPr/>
      <dgm:t>
        <a:bodyPr/>
        <a:lstStyle/>
        <a:p>
          <a:r>
            <a:rPr lang="en-US"/>
            <a:t>Track the Process</a:t>
          </a:r>
        </a:p>
      </dgm:t>
    </dgm:pt>
    <dgm:pt modelId="{BD35B958-B88F-46B7-802B-1CDFF4137DB7}" type="parTrans" cxnId="{F16DE258-8A9E-4DBB-B568-6FAF272BE4DC}">
      <dgm:prSet/>
      <dgm:spPr/>
      <dgm:t>
        <a:bodyPr/>
        <a:lstStyle/>
        <a:p>
          <a:endParaRPr lang="en-US"/>
        </a:p>
      </dgm:t>
    </dgm:pt>
    <dgm:pt modelId="{EADEDC39-F882-4BBC-A899-D6625BC0A61C}" type="sibTrans" cxnId="{F16DE258-8A9E-4DBB-B568-6FAF272BE4DC}">
      <dgm:prSet/>
      <dgm:spPr/>
      <dgm:t>
        <a:bodyPr/>
        <a:lstStyle/>
        <a:p>
          <a:endParaRPr lang="en-US"/>
        </a:p>
      </dgm:t>
    </dgm:pt>
    <dgm:pt modelId="{3613220D-A26D-4662-950D-7DB7D10CD90D}">
      <dgm:prSet phldrT="[Text]"/>
      <dgm:spPr/>
      <dgm:t>
        <a:bodyPr/>
        <a:lstStyle/>
        <a:p>
          <a:r>
            <a:rPr lang="en-US"/>
            <a:t>List Activities in Order</a:t>
          </a:r>
        </a:p>
      </dgm:t>
    </dgm:pt>
    <dgm:pt modelId="{549472E5-349C-4CC3-86AF-242F4B7D7357}" type="parTrans" cxnId="{6AB72505-BFE6-443E-8703-87B2DCA52CF0}">
      <dgm:prSet/>
      <dgm:spPr/>
      <dgm:t>
        <a:bodyPr/>
        <a:lstStyle/>
        <a:p>
          <a:endParaRPr lang="en-US"/>
        </a:p>
      </dgm:t>
    </dgm:pt>
    <dgm:pt modelId="{6240373D-895B-4FF3-8087-2330EC001533}" type="sibTrans" cxnId="{6AB72505-BFE6-443E-8703-87B2DCA52CF0}">
      <dgm:prSet/>
      <dgm:spPr/>
      <dgm:t>
        <a:bodyPr/>
        <a:lstStyle/>
        <a:p>
          <a:endParaRPr lang="en-US"/>
        </a:p>
      </dgm:t>
    </dgm:pt>
    <dgm:pt modelId="{9B091381-5342-4503-B10D-D45545DC8DB6}">
      <dgm:prSet phldrT="[Text]"/>
      <dgm:spPr/>
      <dgm:t>
        <a:bodyPr/>
        <a:lstStyle/>
        <a:p>
          <a:r>
            <a:rPr lang="en-US"/>
            <a:t>Mark Pain Points – NO FIXING</a:t>
          </a:r>
        </a:p>
      </dgm:t>
    </dgm:pt>
    <dgm:pt modelId="{232B0B9F-0AFD-46EA-A7A5-35E12F180943}" type="parTrans" cxnId="{558096B0-0C98-46F9-B2E2-70833EA004FE}">
      <dgm:prSet/>
      <dgm:spPr/>
      <dgm:t>
        <a:bodyPr/>
        <a:lstStyle/>
        <a:p>
          <a:endParaRPr lang="en-US"/>
        </a:p>
      </dgm:t>
    </dgm:pt>
    <dgm:pt modelId="{2CC45B3B-DB3D-4E66-9753-253B07F92F21}" type="sibTrans" cxnId="{558096B0-0C98-46F9-B2E2-70833EA004FE}">
      <dgm:prSet/>
      <dgm:spPr/>
      <dgm:t>
        <a:bodyPr/>
        <a:lstStyle/>
        <a:p>
          <a:endParaRPr lang="en-US"/>
        </a:p>
      </dgm:t>
    </dgm:pt>
    <dgm:pt modelId="{34B65F02-7027-424C-9134-1F2B75FA619E}">
      <dgm:prSet phldrT="[Text]"/>
      <dgm:spPr/>
      <dgm:t>
        <a:bodyPr/>
        <a:lstStyle/>
        <a:p>
          <a:r>
            <a:rPr lang="en-US"/>
            <a:t>Create Process Map</a:t>
          </a:r>
        </a:p>
      </dgm:t>
    </dgm:pt>
    <dgm:pt modelId="{3B5D2BE0-FFB4-45F4-AA5A-F43E002684BE}" type="parTrans" cxnId="{D4850301-027F-4CBC-9D78-123D63882F81}">
      <dgm:prSet/>
      <dgm:spPr/>
      <dgm:t>
        <a:bodyPr/>
        <a:lstStyle/>
        <a:p>
          <a:endParaRPr lang="en-US"/>
        </a:p>
      </dgm:t>
    </dgm:pt>
    <dgm:pt modelId="{C9373342-8B0B-474E-A059-23EC6F179D95}" type="sibTrans" cxnId="{D4850301-027F-4CBC-9D78-123D63882F81}">
      <dgm:prSet/>
      <dgm:spPr/>
      <dgm:t>
        <a:bodyPr/>
        <a:lstStyle/>
        <a:p>
          <a:endParaRPr lang="en-US"/>
        </a:p>
      </dgm:t>
    </dgm:pt>
    <dgm:pt modelId="{66622A41-A263-4F42-931C-D469EAB7AA23}">
      <dgm:prSet phldrT="[Text]"/>
      <dgm:spPr/>
      <dgm:t>
        <a:bodyPr/>
        <a:lstStyle/>
        <a:p>
          <a:r>
            <a:rPr lang="en-US"/>
            <a:t>Determine Style</a:t>
          </a:r>
        </a:p>
      </dgm:t>
    </dgm:pt>
    <dgm:pt modelId="{165BD19E-332B-4784-A4BC-B001D6C4A45A}" type="parTrans" cxnId="{39831EED-B54E-4B6A-B91D-4D280C315C43}">
      <dgm:prSet/>
      <dgm:spPr/>
      <dgm:t>
        <a:bodyPr/>
        <a:lstStyle/>
        <a:p>
          <a:endParaRPr lang="en-US"/>
        </a:p>
      </dgm:t>
    </dgm:pt>
    <dgm:pt modelId="{0DB585A8-46E7-4D86-9CB8-54A314629008}" type="sibTrans" cxnId="{39831EED-B54E-4B6A-B91D-4D280C315C43}">
      <dgm:prSet/>
      <dgm:spPr/>
      <dgm:t>
        <a:bodyPr/>
        <a:lstStyle/>
        <a:p>
          <a:endParaRPr lang="en-US"/>
        </a:p>
      </dgm:t>
    </dgm:pt>
    <dgm:pt modelId="{A4DA83FC-030F-4A9D-8B96-401F5E1D75CE}">
      <dgm:prSet phldrT="[Text]"/>
      <dgm:spPr/>
      <dgm:t>
        <a:bodyPr/>
        <a:lstStyle/>
        <a:p>
          <a:r>
            <a:rPr lang="en-US"/>
            <a:t>Share with Team to Finalize</a:t>
          </a:r>
        </a:p>
      </dgm:t>
    </dgm:pt>
    <dgm:pt modelId="{4C560804-11D2-4120-88EC-E56D8944866E}" type="parTrans" cxnId="{56643366-3EF1-419C-829E-2063A59256F7}">
      <dgm:prSet/>
      <dgm:spPr/>
      <dgm:t>
        <a:bodyPr/>
        <a:lstStyle/>
        <a:p>
          <a:endParaRPr lang="en-US"/>
        </a:p>
      </dgm:t>
    </dgm:pt>
    <dgm:pt modelId="{3912C723-6148-44C2-B5D5-4A49C3493C75}" type="sibTrans" cxnId="{56643366-3EF1-419C-829E-2063A59256F7}">
      <dgm:prSet/>
      <dgm:spPr/>
      <dgm:t>
        <a:bodyPr/>
        <a:lstStyle/>
        <a:p>
          <a:endParaRPr lang="en-US"/>
        </a:p>
      </dgm:t>
    </dgm:pt>
    <dgm:pt modelId="{4B4D2F36-9868-4435-931F-76321E690C3A}">
      <dgm:prSet phldrT="[Text]"/>
      <dgm:spPr/>
      <dgm:t>
        <a:bodyPr/>
        <a:lstStyle/>
        <a:p>
          <a:r>
            <a:rPr lang="en-US"/>
            <a:t>Analyze</a:t>
          </a:r>
        </a:p>
      </dgm:t>
    </dgm:pt>
    <dgm:pt modelId="{00F9D38A-3703-4B9B-8558-ED56E140181F}" type="parTrans" cxnId="{0C5C1A7D-EBA3-460B-841D-A1CCC5F6BB03}">
      <dgm:prSet/>
      <dgm:spPr/>
      <dgm:t>
        <a:bodyPr/>
        <a:lstStyle/>
        <a:p>
          <a:endParaRPr lang="en-US"/>
        </a:p>
      </dgm:t>
    </dgm:pt>
    <dgm:pt modelId="{0EA83AF1-B0A6-4715-9C94-F319F403824A}" type="sibTrans" cxnId="{0C5C1A7D-EBA3-460B-841D-A1CCC5F6BB03}">
      <dgm:prSet/>
      <dgm:spPr/>
      <dgm:t>
        <a:bodyPr/>
        <a:lstStyle/>
        <a:p>
          <a:endParaRPr lang="en-US"/>
        </a:p>
      </dgm:t>
    </dgm:pt>
    <dgm:pt modelId="{47B05615-5FCC-4401-8247-40D802952F42}">
      <dgm:prSet phldrT="[Text]"/>
      <dgm:spPr/>
      <dgm:t>
        <a:bodyPr/>
        <a:lstStyle/>
        <a:p>
          <a:r>
            <a:rPr lang="en-US"/>
            <a:t>Confirm Accuracy</a:t>
          </a:r>
        </a:p>
      </dgm:t>
    </dgm:pt>
    <dgm:pt modelId="{8A33A62F-4DDA-4B83-A9F4-977FCDED459D}" type="parTrans" cxnId="{73B3BB8F-A597-4D3B-BE0D-AC9FBE50D033}">
      <dgm:prSet/>
      <dgm:spPr/>
      <dgm:t>
        <a:bodyPr/>
        <a:lstStyle/>
        <a:p>
          <a:endParaRPr lang="en-US"/>
        </a:p>
      </dgm:t>
    </dgm:pt>
    <dgm:pt modelId="{4DB1506F-DFAF-4BC0-B93E-48F0255BF75D}" type="sibTrans" cxnId="{73B3BB8F-A597-4D3B-BE0D-AC9FBE50D033}">
      <dgm:prSet/>
      <dgm:spPr/>
      <dgm:t>
        <a:bodyPr/>
        <a:lstStyle/>
        <a:p>
          <a:endParaRPr lang="en-US"/>
        </a:p>
      </dgm:t>
    </dgm:pt>
    <dgm:pt modelId="{E8B9DEE7-5B01-4658-9A02-90F003826E98}">
      <dgm:prSet phldrT="[Text]"/>
      <dgm:spPr/>
      <dgm:t>
        <a:bodyPr/>
        <a:lstStyle/>
        <a:p>
          <a:r>
            <a:rPr lang="en-US"/>
            <a:t>Highlight the Waste</a:t>
          </a:r>
        </a:p>
      </dgm:t>
    </dgm:pt>
    <dgm:pt modelId="{8A2849B9-41BE-464A-B2AE-010231BE593B}" type="parTrans" cxnId="{FB54A3BC-AD16-4384-B68A-D2089849F68D}">
      <dgm:prSet/>
      <dgm:spPr/>
      <dgm:t>
        <a:bodyPr/>
        <a:lstStyle/>
        <a:p>
          <a:endParaRPr lang="en-US"/>
        </a:p>
      </dgm:t>
    </dgm:pt>
    <dgm:pt modelId="{25625898-1296-41A7-8FAC-5060D59F6451}" type="sibTrans" cxnId="{FB54A3BC-AD16-4384-B68A-D2089849F68D}">
      <dgm:prSet/>
      <dgm:spPr/>
      <dgm:t>
        <a:bodyPr/>
        <a:lstStyle/>
        <a:p>
          <a:endParaRPr lang="en-US"/>
        </a:p>
      </dgm:t>
    </dgm:pt>
    <dgm:pt modelId="{97F2F5DB-ED56-4A23-A802-E5E488A696BD}">
      <dgm:prSet phldrT="[Text]"/>
      <dgm:spPr/>
      <dgm:t>
        <a:bodyPr/>
        <a:lstStyle/>
        <a:p>
          <a:r>
            <a:rPr lang="en-US"/>
            <a:t>Identify Inputs and Outputs</a:t>
          </a:r>
        </a:p>
      </dgm:t>
    </dgm:pt>
    <dgm:pt modelId="{2C007C71-CFD1-4479-8B81-A1679FE5C0A3}" type="parTrans" cxnId="{9095EA46-5BB7-4219-9357-DBB8C27DB900}">
      <dgm:prSet/>
      <dgm:spPr/>
      <dgm:t>
        <a:bodyPr/>
        <a:lstStyle/>
        <a:p>
          <a:endParaRPr lang="en-US"/>
        </a:p>
      </dgm:t>
    </dgm:pt>
    <dgm:pt modelId="{8A36B4CA-D083-47BC-8062-545E4CABDF2A}" type="sibTrans" cxnId="{9095EA46-5BB7-4219-9357-DBB8C27DB900}">
      <dgm:prSet/>
      <dgm:spPr/>
      <dgm:t>
        <a:bodyPr/>
        <a:lstStyle/>
        <a:p>
          <a:endParaRPr lang="en-US"/>
        </a:p>
      </dgm:t>
    </dgm:pt>
    <dgm:pt modelId="{00BD3F85-84C0-4FF3-B193-E332E85BD63B}">
      <dgm:prSet phldrT="[Text]"/>
      <dgm:spPr/>
      <dgm:t>
        <a:bodyPr/>
        <a:lstStyle/>
        <a:p>
          <a:r>
            <a:rPr lang="en-US"/>
            <a:t>Every. Single. Step.</a:t>
          </a:r>
        </a:p>
      </dgm:t>
    </dgm:pt>
    <dgm:pt modelId="{ECCFF026-D39D-4FCE-9374-C855FF417832}" type="parTrans" cxnId="{295A0A85-5624-4D91-A804-0AD324F688FA}">
      <dgm:prSet/>
      <dgm:spPr/>
      <dgm:t>
        <a:bodyPr/>
        <a:lstStyle/>
        <a:p>
          <a:endParaRPr lang="en-US"/>
        </a:p>
      </dgm:t>
    </dgm:pt>
    <dgm:pt modelId="{E5AC4524-CAE0-4117-8915-770B9202EAAD}" type="sibTrans" cxnId="{295A0A85-5624-4D91-A804-0AD324F688FA}">
      <dgm:prSet/>
      <dgm:spPr/>
      <dgm:t>
        <a:bodyPr/>
        <a:lstStyle/>
        <a:p>
          <a:endParaRPr lang="en-US"/>
        </a:p>
      </dgm:t>
    </dgm:pt>
    <dgm:pt modelId="{861DA1AA-A2DC-4B55-8231-9493B71E7D1E}">
      <dgm:prSet phldrT="[Text]"/>
      <dgm:spPr/>
      <dgm:t>
        <a:bodyPr/>
        <a:lstStyle/>
        <a:p>
          <a:r>
            <a:rPr lang="en-US"/>
            <a:t>Create a Key</a:t>
          </a:r>
        </a:p>
      </dgm:t>
    </dgm:pt>
    <dgm:pt modelId="{C5D0EE13-FB62-422B-A8AE-9222FA4E8A68}" type="parTrans" cxnId="{3B506D57-142F-4953-90BA-5034DC3DDB01}">
      <dgm:prSet/>
      <dgm:spPr/>
      <dgm:t>
        <a:bodyPr/>
        <a:lstStyle/>
        <a:p>
          <a:endParaRPr lang="en-US"/>
        </a:p>
      </dgm:t>
    </dgm:pt>
    <dgm:pt modelId="{CBB08F9B-AFB9-4A9B-AD5F-0A5D5912CBAA}" type="sibTrans" cxnId="{3B506D57-142F-4953-90BA-5034DC3DDB01}">
      <dgm:prSet/>
      <dgm:spPr/>
      <dgm:t>
        <a:bodyPr/>
        <a:lstStyle/>
        <a:p>
          <a:endParaRPr lang="en-US"/>
        </a:p>
      </dgm:t>
    </dgm:pt>
    <dgm:pt modelId="{F0220B59-BBB5-4760-8C25-90C60141BF4D}">
      <dgm:prSet phldrT="[Text]"/>
      <dgm:spPr/>
      <dgm:t>
        <a:bodyPr/>
        <a:lstStyle/>
        <a:p>
          <a:r>
            <a:rPr lang="en-US"/>
            <a:t>Note Areas of Improvement</a:t>
          </a:r>
        </a:p>
      </dgm:t>
    </dgm:pt>
    <dgm:pt modelId="{451CEC33-5FA2-4D7B-88E8-7DDF7859F815}" type="parTrans" cxnId="{37E82594-E69C-4DF5-BC3C-B104273C05E0}">
      <dgm:prSet/>
      <dgm:spPr/>
      <dgm:t>
        <a:bodyPr/>
        <a:lstStyle/>
        <a:p>
          <a:endParaRPr lang="en-US"/>
        </a:p>
      </dgm:t>
    </dgm:pt>
    <dgm:pt modelId="{8A1829CA-07ED-480F-BA67-052B64293117}" type="sibTrans" cxnId="{37E82594-E69C-4DF5-BC3C-B104273C05E0}">
      <dgm:prSet/>
      <dgm:spPr/>
      <dgm:t>
        <a:bodyPr/>
        <a:lstStyle/>
        <a:p>
          <a:endParaRPr lang="en-US"/>
        </a:p>
      </dgm:t>
    </dgm:pt>
    <dgm:pt modelId="{58718DF0-93AA-45B5-987C-CB4CDEBCFA49}" type="pres">
      <dgm:prSet presAssocID="{1BD1F1E1-26C6-485D-BDC5-18952E81321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34E8327-8115-4652-AF40-2A1025D07F6C}" type="pres">
      <dgm:prSet presAssocID="{392F2BE5-E111-42E1-BE70-E5F98AA34A8B}" presName="horFlow" presStyleCnt="0"/>
      <dgm:spPr/>
    </dgm:pt>
    <dgm:pt modelId="{05B1DA32-019E-492B-B7F2-5036BBEE32C4}" type="pres">
      <dgm:prSet presAssocID="{392F2BE5-E111-42E1-BE70-E5F98AA34A8B}" presName="bigChev" presStyleLbl="node1" presStyleIdx="0" presStyleCnt="4"/>
      <dgm:spPr/>
    </dgm:pt>
    <dgm:pt modelId="{FE2C7E0D-D311-4555-8322-A25CA415951B}" type="pres">
      <dgm:prSet presAssocID="{7F1D2504-7451-42B6-99F8-6F8927B65108}" presName="parTrans" presStyleCnt="0"/>
      <dgm:spPr/>
    </dgm:pt>
    <dgm:pt modelId="{3E959774-C9DB-4EC3-83A6-96304C2C4776}" type="pres">
      <dgm:prSet presAssocID="{11365392-ED93-4A50-AAE0-E4CC135B3387}" presName="node" presStyleLbl="alignAccFollowNode1" presStyleIdx="0" presStyleCnt="12">
        <dgm:presLayoutVars>
          <dgm:bulletEnabled val="1"/>
        </dgm:presLayoutVars>
      </dgm:prSet>
      <dgm:spPr/>
    </dgm:pt>
    <dgm:pt modelId="{CC400569-D66D-4193-88CD-40AD33EBB27F}" type="pres">
      <dgm:prSet presAssocID="{5D414517-759F-4EC5-9BC4-D1D226E00E4B}" presName="sibTrans" presStyleCnt="0"/>
      <dgm:spPr/>
    </dgm:pt>
    <dgm:pt modelId="{50CAF342-0EC5-48D1-931D-920AF53703AB}" type="pres">
      <dgm:prSet presAssocID="{0DDFA819-ED34-4B0D-AD9A-B33D00E94C84}" presName="node" presStyleLbl="alignAccFollowNode1" presStyleIdx="1" presStyleCnt="12">
        <dgm:presLayoutVars>
          <dgm:bulletEnabled val="1"/>
        </dgm:presLayoutVars>
      </dgm:prSet>
      <dgm:spPr/>
    </dgm:pt>
    <dgm:pt modelId="{05F98094-6BDB-4109-83B3-CACFAF133AF3}" type="pres">
      <dgm:prSet presAssocID="{4166B4B3-D655-4824-9438-20B8382C12C1}" presName="sibTrans" presStyleCnt="0"/>
      <dgm:spPr/>
    </dgm:pt>
    <dgm:pt modelId="{CE76D15C-2EC8-4BE3-B762-3C9E96EAD68A}" type="pres">
      <dgm:prSet presAssocID="{97F2F5DB-ED56-4A23-A802-E5E488A696BD}" presName="node" presStyleLbl="alignAccFollowNode1" presStyleIdx="2" presStyleCnt="12">
        <dgm:presLayoutVars>
          <dgm:bulletEnabled val="1"/>
        </dgm:presLayoutVars>
      </dgm:prSet>
      <dgm:spPr/>
    </dgm:pt>
    <dgm:pt modelId="{A4E03944-10B5-44E4-AA17-FA835781FF5F}" type="pres">
      <dgm:prSet presAssocID="{392F2BE5-E111-42E1-BE70-E5F98AA34A8B}" presName="vSp" presStyleCnt="0"/>
      <dgm:spPr/>
    </dgm:pt>
    <dgm:pt modelId="{56A2AF88-0D2F-4195-B697-94C46A8F67B2}" type="pres">
      <dgm:prSet presAssocID="{06983827-05FE-4052-88E6-74D5EE453A93}" presName="horFlow" presStyleCnt="0"/>
      <dgm:spPr/>
    </dgm:pt>
    <dgm:pt modelId="{859268E7-B2B9-422D-BC02-198023C30C82}" type="pres">
      <dgm:prSet presAssocID="{06983827-05FE-4052-88E6-74D5EE453A93}" presName="bigChev" presStyleLbl="node1" presStyleIdx="1" presStyleCnt="4"/>
      <dgm:spPr/>
    </dgm:pt>
    <dgm:pt modelId="{D9D0FA6F-B028-4DEE-9487-C346D18E93E9}" type="pres">
      <dgm:prSet presAssocID="{549472E5-349C-4CC3-86AF-242F4B7D7357}" presName="parTrans" presStyleCnt="0"/>
      <dgm:spPr/>
    </dgm:pt>
    <dgm:pt modelId="{B31C7093-D8CA-4E13-ABAC-FFEC411B1F46}" type="pres">
      <dgm:prSet presAssocID="{3613220D-A26D-4662-950D-7DB7D10CD90D}" presName="node" presStyleLbl="alignAccFollowNode1" presStyleIdx="3" presStyleCnt="12">
        <dgm:presLayoutVars>
          <dgm:bulletEnabled val="1"/>
        </dgm:presLayoutVars>
      </dgm:prSet>
      <dgm:spPr/>
    </dgm:pt>
    <dgm:pt modelId="{74ECB69D-3736-492F-9155-CEB38B0F3990}" type="pres">
      <dgm:prSet presAssocID="{6240373D-895B-4FF3-8087-2330EC001533}" presName="sibTrans" presStyleCnt="0"/>
      <dgm:spPr/>
    </dgm:pt>
    <dgm:pt modelId="{0F8B605A-ED19-4C2A-8ED8-1C98A6722508}" type="pres">
      <dgm:prSet presAssocID="{9B091381-5342-4503-B10D-D45545DC8DB6}" presName="node" presStyleLbl="alignAccFollowNode1" presStyleIdx="4" presStyleCnt="12">
        <dgm:presLayoutVars>
          <dgm:bulletEnabled val="1"/>
        </dgm:presLayoutVars>
      </dgm:prSet>
      <dgm:spPr/>
    </dgm:pt>
    <dgm:pt modelId="{C236416B-2FB5-4717-B1CB-EDD6B2434020}" type="pres">
      <dgm:prSet presAssocID="{2CC45B3B-DB3D-4E66-9753-253B07F92F21}" presName="sibTrans" presStyleCnt="0"/>
      <dgm:spPr/>
    </dgm:pt>
    <dgm:pt modelId="{2C1992CD-D8EC-4305-9F30-01CBA808BA25}" type="pres">
      <dgm:prSet presAssocID="{00BD3F85-84C0-4FF3-B193-E332E85BD63B}" presName="node" presStyleLbl="alignAccFollowNode1" presStyleIdx="5" presStyleCnt="12">
        <dgm:presLayoutVars>
          <dgm:bulletEnabled val="1"/>
        </dgm:presLayoutVars>
      </dgm:prSet>
      <dgm:spPr/>
    </dgm:pt>
    <dgm:pt modelId="{4C7468D1-44DC-4BAC-B502-FC8BEAA1AAD0}" type="pres">
      <dgm:prSet presAssocID="{06983827-05FE-4052-88E6-74D5EE453A93}" presName="vSp" presStyleCnt="0"/>
      <dgm:spPr/>
    </dgm:pt>
    <dgm:pt modelId="{FBDD51AA-49CD-4A75-8643-52F56F71F681}" type="pres">
      <dgm:prSet presAssocID="{34B65F02-7027-424C-9134-1F2B75FA619E}" presName="horFlow" presStyleCnt="0"/>
      <dgm:spPr/>
    </dgm:pt>
    <dgm:pt modelId="{1B38D34E-A1EF-4A01-9B79-03B587CA175B}" type="pres">
      <dgm:prSet presAssocID="{34B65F02-7027-424C-9134-1F2B75FA619E}" presName="bigChev" presStyleLbl="node1" presStyleIdx="2" presStyleCnt="4"/>
      <dgm:spPr/>
    </dgm:pt>
    <dgm:pt modelId="{B47710B1-8B38-49B8-B574-6D2D20508BFC}" type="pres">
      <dgm:prSet presAssocID="{165BD19E-332B-4784-A4BC-B001D6C4A45A}" presName="parTrans" presStyleCnt="0"/>
      <dgm:spPr/>
    </dgm:pt>
    <dgm:pt modelId="{DE2CE632-E690-4281-96FD-C18AED222A17}" type="pres">
      <dgm:prSet presAssocID="{66622A41-A263-4F42-931C-D469EAB7AA23}" presName="node" presStyleLbl="alignAccFollowNode1" presStyleIdx="6" presStyleCnt="12">
        <dgm:presLayoutVars>
          <dgm:bulletEnabled val="1"/>
        </dgm:presLayoutVars>
      </dgm:prSet>
      <dgm:spPr/>
    </dgm:pt>
    <dgm:pt modelId="{CD128309-A16F-4757-9419-C4BB570E15BF}" type="pres">
      <dgm:prSet presAssocID="{0DB585A8-46E7-4D86-9CB8-54A314629008}" presName="sibTrans" presStyleCnt="0"/>
      <dgm:spPr/>
    </dgm:pt>
    <dgm:pt modelId="{5F700155-4F9B-4A29-9549-285FC06E0C31}" type="pres">
      <dgm:prSet presAssocID="{861DA1AA-A2DC-4B55-8231-9493B71E7D1E}" presName="node" presStyleLbl="alignAccFollowNode1" presStyleIdx="7" presStyleCnt="12">
        <dgm:presLayoutVars>
          <dgm:bulletEnabled val="1"/>
        </dgm:presLayoutVars>
      </dgm:prSet>
      <dgm:spPr/>
    </dgm:pt>
    <dgm:pt modelId="{1910B522-150A-477D-81A2-CCF801E08AED}" type="pres">
      <dgm:prSet presAssocID="{CBB08F9B-AFB9-4A9B-AD5F-0A5D5912CBAA}" presName="sibTrans" presStyleCnt="0"/>
      <dgm:spPr/>
    </dgm:pt>
    <dgm:pt modelId="{A2856845-C162-4DE2-B9BD-D8B55ABF023D}" type="pres">
      <dgm:prSet presAssocID="{A4DA83FC-030F-4A9D-8B96-401F5E1D75CE}" presName="node" presStyleLbl="alignAccFollowNode1" presStyleIdx="8" presStyleCnt="12">
        <dgm:presLayoutVars>
          <dgm:bulletEnabled val="1"/>
        </dgm:presLayoutVars>
      </dgm:prSet>
      <dgm:spPr/>
    </dgm:pt>
    <dgm:pt modelId="{9186DA26-E2D7-4EE7-9361-B0C7E2BE1EA5}" type="pres">
      <dgm:prSet presAssocID="{34B65F02-7027-424C-9134-1F2B75FA619E}" presName="vSp" presStyleCnt="0"/>
      <dgm:spPr/>
    </dgm:pt>
    <dgm:pt modelId="{25D5DA0B-897A-44F1-AE66-780414EC3D9D}" type="pres">
      <dgm:prSet presAssocID="{4B4D2F36-9868-4435-931F-76321E690C3A}" presName="horFlow" presStyleCnt="0"/>
      <dgm:spPr/>
    </dgm:pt>
    <dgm:pt modelId="{29E2F78D-4717-4C93-8811-6058B29911B6}" type="pres">
      <dgm:prSet presAssocID="{4B4D2F36-9868-4435-931F-76321E690C3A}" presName="bigChev" presStyleLbl="node1" presStyleIdx="3" presStyleCnt="4"/>
      <dgm:spPr/>
    </dgm:pt>
    <dgm:pt modelId="{27F67D5B-C320-4D7E-B5D7-85597383DFAB}" type="pres">
      <dgm:prSet presAssocID="{8A33A62F-4DDA-4B83-A9F4-977FCDED459D}" presName="parTrans" presStyleCnt="0"/>
      <dgm:spPr/>
    </dgm:pt>
    <dgm:pt modelId="{9B2148CE-E987-4241-B2E1-D3A33A5F97F9}" type="pres">
      <dgm:prSet presAssocID="{47B05615-5FCC-4401-8247-40D802952F42}" presName="node" presStyleLbl="alignAccFollowNode1" presStyleIdx="9" presStyleCnt="12">
        <dgm:presLayoutVars>
          <dgm:bulletEnabled val="1"/>
        </dgm:presLayoutVars>
      </dgm:prSet>
      <dgm:spPr/>
    </dgm:pt>
    <dgm:pt modelId="{B3F3111C-F10C-46A5-938C-0BAFE7536A77}" type="pres">
      <dgm:prSet presAssocID="{4DB1506F-DFAF-4BC0-B93E-48F0255BF75D}" presName="sibTrans" presStyleCnt="0"/>
      <dgm:spPr/>
    </dgm:pt>
    <dgm:pt modelId="{4F8372A6-6D72-4897-B723-EFA2E9694F73}" type="pres">
      <dgm:prSet presAssocID="{E8B9DEE7-5B01-4658-9A02-90F003826E98}" presName="node" presStyleLbl="alignAccFollowNode1" presStyleIdx="10" presStyleCnt="12">
        <dgm:presLayoutVars>
          <dgm:bulletEnabled val="1"/>
        </dgm:presLayoutVars>
      </dgm:prSet>
      <dgm:spPr/>
    </dgm:pt>
    <dgm:pt modelId="{C36D61BE-A08A-49B4-B831-3FB2267F7898}" type="pres">
      <dgm:prSet presAssocID="{25625898-1296-41A7-8FAC-5060D59F6451}" presName="sibTrans" presStyleCnt="0"/>
      <dgm:spPr/>
    </dgm:pt>
    <dgm:pt modelId="{D17D7604-2E3E-487A-A35D-899948F5E11D}" type="pres">
      <dgm:prSet presAssocID="{F0220B59-BBB5-4760-8C25-90C60141BF4D}" presName="node" presStyleLbl="alignAccFollowNode1" presStyleIdx="11" presStyleCnt="12">
        <dgm:presLayoutVars>
          <dgm:bulletEnabled val="1"/>
        </dgm:presLayoutVars>
      </dgm:prSet>
      <dgm:spPr/>
    </dgm:pt>
  </dgm:ptLst>
  <dgm:cxnLst>
    <dgm:cxn modelId="{D4850301-027F-4CBC-9D78-123D63882F81}" srcId="{1BD1F1E1-26C6-485D-BDC5-18952E81321D}" destId="{34B65F02-7027-424C-9134-1F2B75FA619E}" srcOrd="2" destOrd="0" parTransId="{3B5D2BE0-FFB4-45F4-AA5A-F43E002684BE}" sibTransId="{C9373342-8B0B-474E-A059-23EC6F179D95}"/>
    <dgm:cxn modelId="{6AB72505-BFE6-443E-8703-87B2DCA52CF0}" srcId="{06983827-05FE-4052-88E6-74D5EE453A93}" destId="{3613220D-A26D-4662-950D-7DB7D10CD90D}" srcOrd="0" destOrd="0" parTransId="{549472E5-349C-4CC3-86AF-242F4B7D7357}" sibTransId="{6240373D-895B-4FF3-8087-2330EC001533}"/>
    <dgm:cxn modelId="{53700312-3C9D-4A3D-B32A-5A9F87E7DE14}" type="presOf" srcId="{97F2F5DB-ED56-4A23-A802-E5E488A696BD}" destId="{CE76D15C-2EC8-4BE3-B762-3C9E96EAD68A}" srcOrd="0" destOrd="0" presId="urn:microsoft.com/office/officeart/2005/8/layout/lProcess3"/>
    <dgm:cxn modelId="{7D4E6417-7CBA-4B4F-9588-5A5B9CC101E0}" srcId="{392F2BE5-E111-42E1-BE70-E5F98AA34A8B}" destId="{0DDFA819-ED34-4B0D-AD9A-B33D00E94C84}" srcOrd="1" destOrd="0" parTransId="{003D4E50-18B8-4E02-9CA0-830DE3A507B9}" sibTransId="{4166B4B3-D655-4824-9438-20B8382C12C1}"/>
    <dgm:cxn modelId="{3945C81A-D050-4A1F-9AB2-4CF7076A1C95}" srcId="{392F2BE5-E111-42E1-BE70-E5F98AA34A8B}" destId="{11365392-ED93-4A50-AAE0-E4CC135B3387}" srcOrd="0" destOrd="0" parTransId="{7F1D2504-7451-42B6-99F8-6F8927B65108}" sibTransId="{5D414517-759F-4EC5-9BC4-D1D226E00E4B}"/>
    <dgm:cxn modelId="{9D70DB20-508C-4452-B61E-47070F907C1A}" type="presOf" srcId="{06983827-05FE-4052-88E6-74D5EE453A93}" destId="{859268E7-B2B9-422D-BC02-198023C30C82}" srcOrd="0" destOrd="0" presId="urn:microsoft.com/office/officeart/2005/8/layout/lProcess3"/>
    <dgm:cxn modelId="{96E8892D-2B1F-4609-BED1-D3E50CFDB433}" type="presOf" srcId="{392F2BE5-E111-42E1-BE70-E5F98AA34A8B}" destId="{05B1DA32-019E-492B-B7F2-5036BBEE32C4}" srcOrd="0" destOrd="0" presId="urn:microsoft.com/office/officeart/2005/8/layout/lProcess3"/>
    <dgm:cxn modelId="{0450EC3C-99C8-4B84-AC3D-A3768DD9739F}" type="presOf" srcId="{47B05615-5FCC-4401-8247-40D802952F42}" destId="{9B2148CE-E987-4241-B2E1-D3A33A5F97F9}" srcOrd="0" destOrd="0" presId="urn:microsoft.com/office/officeart/2005/8/layout/lProcess3"/>
    <dgm:cxn modelId="{004BA165-961D-43A9-BD00-4343F269091F}" type="presOf" srcId="{34B65F02-7027-424C-9134-1F2B75FA619E}" destId="{1B38D34E-A1EF-4A01-9B79-03B587CA175B}" srcOrd="0" destOrd="0" presId="urn:microsoft.com/office/officeart/2005/8/layout/lProcess3"/>
    <dgm:cxn modelId="{56643366-3EF1-419C-829E-2063A59256F7}" srcId="{34B65F02-7027-424C-9134-1F2B75FA619E}" destId="{A4DA83FC-030F-4A9D-8B96-401F5E1D75CE}" srcOrd="2" destOrd="0" parTransId="{4C560804-11D2-4120-88EC-E56D8944866E}" sibTransId="{3912C723-6148-44C2-B5D5-4A49C3493C75}"/>
    <dgm:cxn modelId="{9095EA46-5BB7-4219-9357-DBB8C27DB900}" srcId="{392F2BE5-E111-42E1-BE70-E5F98AA34A8B}" destId="{97F2F5DB-ED56-4A23-A802-E5E488A696BD}" srcOrd="2" destOrd="0" parTransId="{2C007C71-CFD1-4479-8B81-A1679FE5C0A3}" sibTransId="{8A36B4CA-D083-47BC-8062-545E4CABDF2A}"/>
    <dgm:cxn modelId="{9346D370-7E1C-4927-BE5B-77FC7C37CD8C}" type="presOf" srcId="{00BD3F85-84C0-4FF3-B193-E332E85BD63B}" destId="{2C1992CD-D8EC-4305-9F30-01CBA808BA25}" srcOrd="0" destOrd="0" presId="urn:microsoft.com/office/officeart/2005/8/layout/lProcess3"/>
    <dgm:cxn modelId="{3B506D57-142F-4953-90BA-5034DC3DDB01}" srcId="{34B65F02-7027-424C-9134-1F2B75FA619E}" destId="{861DA1AA-A2DC-4B55-8231-9493B71E7D1E}" srcOrd="1" destOrd="0" parTransId="{C5D0EE13-FB62-422B-A8AE-9222FA4E8A68}" sibTransId="{CBB08F9B-AFB9-4A9B-AD5F-0A5D5912CBAA}"/>
    <dgm:cxn modelId="{F16DE258-8A9E-4DBB-B568-6FAF272BE4DC}" srcId="{1BD1F1E1-26C6-485D-BDC5-18952E81321D}" destId="{06983827-05FE-4052-88E6-74D5EE453A93}" srcOrd="1" destOrd="0" parTransId="{BD35B958-B88F-46B7-802B-1CDFF4137DB7}" sibTransId="{EADEDC39-F882-4BBC-A899-D6625BC0A61C}"/>
    <dgm:cxn modelId="{4193D85A-7C43-4DF0-A1E1-D1D8769A0E82}" type="presOf" srcId="{1BD1F1E1-26C6-485D-BDC5-18952E81321D}" destId="{58718DF0-93AA-45B5-987C-CB4CDEBCFA49}" srcOrd="0" destOrd="0" presId="urn:microsoft.com/office/officeart/2005/8/layout/lProcess3"/>
    <dgm:cxn modelId="{0C5C1A7D-EBA3-460B-841D-A1CCC5F6BB03}" srcId="{1BD1F1E1-26C6-485D-BDC5-18952E81321D}" destId="{4B4D2F36-9868-4435-931F-76321E690C3A}" srcOrd="3" destOrd="0" parTransId="{00F9D38A-3703-4B9B-8558-ED56E140181F}" sibTransId="{0EA83AF1-B0A6-4715-9C94-F319F403824A}"/>
    <dgm:cxn modelId="{295A0A85-5624-4D91-A804-0AD324F688FA}" srcId="{06983827-05FE-4052-88E6-74D5EE453A93}" destId="{00BD3F85-84C0-4FF3-B193-E332E85BD63B}" srcOrd="2" destOrd="0" parTransId="{ECCFF026-D39D-4FCE-9374-C855FF417832}" sibTransId="{E5AC4524-CAE0-4117-8915-770B9202EAAD}"/>
    <dgm:cxn modelId="{F49BDE88-1146-4C54-AC9D-6A2CCF4F9AE6}" type="presOf" srcId="{11365392-ED93-4A50-AAE0-E4CC135B3387}" destId="{3E959774-C9DB-4EC3-83A6-96304C2C4776}" srcOrd="0" destOrd="0" presId="urn:microsoft.com/office/officeart/2005/8/layout/lProcess3"/>
    <dgm:cxn modelId="{73B3BB8F-A597-4D3B-BE0D-AC9FBE50D033}" srcId="{4B4D2F36-9868-4435-931F-76321E690C3A}" destId="{47B05615-5FCC-4401-8247-40D802952F42}" srcOrd="0" destOrd="0" parTransId="{8A33A62F-4DDA-4B83-A9F4-977FCDED459D}" sibTransId="{4DB1506F-DFAF-4BC0-B93E-48F0255BF75D}"/>
    <dgm:cxn modelId="{37E82594-E69C-4DF5-BC3C-B104273C05E0}" srcId="{4B4D2F36-9868-4435-931F-76321E690C3A}" destId="{F0220B59-BBB5-4760-8C25-90C60141BF4D}" srcOrd="2" destOrd="0" parTransId="{451CEC33-5FA2-4D7B-88E8-7DDF7859F815}" sibTransId="{8A1829CA-07ED-480F-BA67-052B64293117}"/>
    <dgm:cxn modelId="{22D45FA1-375F-4C24-AB50-AEBE54AD7259}" type="presOf" srcId="{861DA1AA-A2DC-4B55-8231-9493B71E7D1E}" destId="{5F700155-4F9B-4A29-9549-285FC06E0C31}" srcOrd="0" destOrd="0" presId="urn:microsoft.com/office/officeart/2005/8/layout/lProcess3"/>
    <dgm:cxn modelId="{A28FB4A3-366F-436A-9CC2-6FDAA6376977}" type="presOf" srcId="{E8B9DEE7-5B01-4658-9A02-90F003826E98}" destId="{4F8372A6-6D72-4897-B723-EFA2E9694F73}" srcOrd="0" destOrd="0" presId="urn:microsoft.com/office/officeart/2005/8/layout/lProcess3"/>
    <dgm:cxn modelId="{558096B0-0C98-46F9-B2E2-70833EA004FE}" srcId="{06983827-05FE-4052-88E6-74D5EE453A93}" destId="{9B091381-5342-4503-B10D-D45545DC8DB6}" srcOrd="1" destOrd="0" parTransId="{232B0B9F-0AFD-46EA-A7A5-35E12F180943}" sibTransId="{2CC45B3B-DB3D-4E66-9753-253B07F92F21}"/>
    <dgm:cxn modelId="{EAD249B4-48B9-44EA-950D-8DAD71B431EA}" type="presOf" srcId="{66622A41-A263-4F42-931C-D469EAB7AA23}" destId="{DE2CE632-E690-4281-96FD-C18AED222A17}" srcOrd="0" destOrd="0" presId="urn:microsoft.com/office/officeart/2005/8/layout/lProcess3"/>
    <dgm:cxn modelId="{780069BA-B774-46FA-BBFD-3241BB6BE9B5}" type="presOf" srcId="{A4DA83FC-030F-4A9D-8B96-401F5E1D75CE}" destId="{A2856845-C162-4DE2-B9BD-D8B55ABF023D}" srcOrd="0" destOrd="0" presId="urn:microsoft.com/office/officeart/2005/8/layout/lProcess3"/>
    <dgm:cxn modelId="{FB54A3BC-AD16-4384-B68A-D2089849F68D}" srcId="{4B4D2F36-9868-4435-931F-76321E690C3A}" destId="{E8B9DEE7-5B01-4658-9A02-90F003826E98}" srcOrd="1" destOrd="0" parTransId="{8A2849B9-41BE-464A-B2AE-010231BE593B}" sibTransId="{25625898-1296-41A7-8FAC-5060D59F6451}"/>
    <dgm:cxn modelId="{A63AEED7-3E94-49B9-855A-8EAC554D7C3A}" type="presOf" srcId="{3613220D-A26D-4662-950D-7DB7D10CD90D}" destId="{B31C7093-D8CA-4E13-ABAC-FFEC411B1F46}" srcOrd="0" destOrd="0" presId="urn:microsoft.com/office/officeart/2005/8/layout/lProcess3"/>
    <dgm:cxn modelId="{D46D19DC-0EE9-44F5-92EA-CCAFEEE42B53}" type="presOf" srcId="{9B091381-5342-4503-B10D-D45545DC8DB6}" destId="{0F8B605A-ED19-4C2A-8ED8-1C98A6722508}" srcOrd="0" destOrd="0" presId="urn:microsoft.com/office/officeart/2005/8/layout/lProcess3"/>
    <dgm:cxn modelId="{27128DE0-4F28-4B5D-813B-6BF52E81A8AB}" type="presOf" srcId="{4B4D2F36-9868-4435-931F-76321E690C3A}" destId="{29E2F78D-4717-4C93-8811-6058B29911B6}" srcOrd="0" destOrd="0" presId="urn:microsoft.com/office/officeart/2005/8/layout/lProcess3"/>
    <dgm:cxn modelId="{39831EED-B54E-4B6A-B91D-4D280C315C43}" srcId="{34B65F02-7027-424C-9134-1F2B75FA619E}" destId="{66622A41-A263-4F42-931C-D469EAB7AA23}" srcOrd="0" destOrd="0" parTransId="{165BD19E-332B-4784-A4BC-B001D6C4A45A}" sibTransId="{0DB585A8-46E7-4D86-9CB8-54A314629008}"/>
    <dgm:cxn modelId="{B6C5AFED-0FE2-4F5B-8A29-1FF94E8865FB}" srcId="{1BD1F1E1-26C6-485D-BDC5-18952E81321D}" destId="{392F2BE5-E111-42E1-BE70-E5F98AA34A8B}" srcOrd="0" destOrd="0" parTransId="{820F9623-D89A-45C0-BEF2-514403335428}" sibTransId="{EFCFFEFC-4F3D-4F2C-9322-A5175F4BD4CF}"/>
    <dgm:cxn modelId="{EDFFC9ED-0D75-4BD9-ADA2-839E5A3AE95F}" type="presOf" srcId="{F0220B59-BBB5-4760-8C25-90C60141BF4D}" destId="{D17D7604-2E3E-487A-A35D-899948F5E11D}" srcOrd="0" destOrd="0" presId="urn:microsoft.com/office/officeart/2005/8/layout/lProcess3"/>
    <dgm:cxn modelId="{ADE035FD-26B1-4A63-BAF6-6498EE53B72E}" type="presOf" srcId="{0DDFA819-ED34-4B0D-AD9A-B33D00E94C84}" destId="{50CAF342-0EC5-48D1-931D-920AF53703AB}" srcOrd="0" destOrd="0" presId="urn:microsoft.com/office/officeart/2005/8/layout/lProcess3"/>
    <dgm:cxn modelId="{17821333-5508-462A-8028-AD97C02A92AE}" type="presParOf" srcId="{58718DF0-93AA-45B5-987C-CB4CDEBCFA49}" destId="{434E8327-8115-4652-AF40-2A1025D07F6C}" srcOrd="0" destOrd="0" presId="urn:microsoft.com/office/officeart/2005/8/layout/lProcess3"/>
    <dgm:cxn modelId="{DAEB0F33-9CB5-4D6A-ADF7-BC6895804403}" type="presParOf" srcId="{434E8327-8115-4652-AF40-2A1025D07F6C}" destId="{05B1DA32-019E-492B-B7F2-5036BBEE32C4}" srcOrd="0" destOrd="0" presId="urn:microsoft.com/office/officeart/2005/8/layout/lProcess3"/>
    <dgm:cxn modelId="{29D12A58-0E63-48B7-B172-2F91E0301DD1}" type="presParOf" srcId="{434E8327-8115-4652-AF40-2A1025D07F6C}" destId="{FE2C7E0D-D311-4555-8322-A25CA415951B}" srcOrd="1" destOrd="0" presId="urn:microsoft.com/office/officeart/2005/8/layout/lProcess3"/>
    <dgm:cxn modelId="{7CC0A247-DA37-4762-B442-3F5F6762DEA7}" type="presParOf" srcId="{434E8327-8115-4652-AF40-2A1025D07F6C}" destId="{3E959774-C9DB-4EC3-83A6-96304C2C4776}" srcOrd="2" destOrd="0" presId="urn:microsoft.com/office/officeart/2005/8/layout/lProcess3"/>
    <dgm:cxn modelId="{3F5EA44D-80FE-4ADB-9E6D-31908FF2E22B}" type="presParOf" srcId="{434E8327-8115-4652-AF40-2A1025D07F6C}" destId="{CC400569-D66D-4193-88CD-40AD33EBB27F}" srcOrd="3" destOrd="0" presId="urn:microsoft.com/office/officeart/2005/8/layout/lProcess3"/>
    <dgm:cxn modelId="{C4D67395-E714-4793-80FD-C6B7B8A6CFD5}" type="presParOf" srcId="{434E8327-8115-4652-AF40-2A1025D07F6C}" destId="{50CAF342-0EC5-48D1-931D-920AF53703AB}" srcOrd="4" destOrd="0" presId="urn:microsoft.com/office/officeart/2005/8/layout/lProcess3"/>
    <dgm:cxn modelId="{205E79D7-B611-49B1-816E-D38F288D35B1}" type="presParOf" srcId="{434E8327-8115-4652-AF40-2A1025D07F6C}" destId="{05F98094-6BDB-4109-83B3-CACFAF133AF3}" srcOrd="5" destOrd="0" presId="urn:microsoft.com/office/officeart/2005/8/layout/lProcess3"/>
    <dgm:cxn modelId="{E192DA98-31EB-442B-B411-EFC4BFF422AC}" type="presParOf" srcId="{434E8327-8115-4652-AF40-2A1025D07F6C}" destId="{CE76D15C-2EC8-4BE3-B762-3C9E96EAD68A}" srcOrd="6" destOrd="0" presId="urn:microsoft.com/office/officeart/2005/8/layout/lProcess3"/>
    <dgm:cxn modelId="{979E4D4A-82BE-4468-BB68-2C94BE42A397}" type="presParOf" srcId="{58718DF0-93AA-45B5-987C-CB4CDEBCFA49}" destId="{A4E03944-10B5-44E4-AA17-FA835781FF5F}" srcOrd="1" destOrd="0" presId="urn:microsoft.com/office/officeart/2005/8/layout/lProcess3"/>
    <dgm:cxn modelId="{49A3D116-FEE6-4612-94E3-8495E79141D7}" type="presParOf" srcId="{58718DF0-93AA-45B5-987C-CB4CDEBCFA49}" destId="{56A2AF88-0D2F-4195-B697-94C46A8F67B2}" srcOrd="2" destOrd="0" presId="urn:microsoft.com/office/officeart/2005/8/layout/lProcess3"/>
    <dgm:cxn modelId="{DAE546D0-CD51-412B-9D36-98ECE83EA5CA}" type="presParOf" srcId="{56A2AF88-0D2F-4195-B697-94C46A8F67B2}" destId="{859268E7-B2B9-422D-BC02-198023C30C82}" srcOrd="0" destOrd="0" presId="urn:microsoft.com/office/officeart/2005/8/layout/lProcess3"/>
    <dgm:cxn modelId="{EA0BA701-005F-4BD0-91F2-0357FF00890B}" type="presParOf" srcId="{56A2AF88-0D2F-4195-B697-94C46A8F67B2}" destId="{D9D0FA6F-B028-4DEE-9487-C346D18E93E9}" srcOrd="1" destOrd="0" presId="urn:microsoft.com/office/officeart/2005/8/layout/lProcess3"/>
    <dgm:cxn modelId="{4E272848-64D3-410E-9241-E548A2EAEF5D}" type="presParOf" srcId="{56A2AF88-0D2F-4195-B697-94C46A8F67B2}" destId="{B31C7093-D8CA-4E13-ABAC-FFEC411B1F46}" srcOrd="2" destOrd="0" presId="urn:microsoft.com/office/officeart/2005/8/layout/lProcess3"/>
    <dgm:cxn modelId="{4C209CD0-B8C2-4635-B7C5-000AC9B8FF4F}" type="presParOf" srcId="{56A2AF88-0D2F-4195-B697-94C46A8F67B2}" destId="{74ECB69D-3736-492F-9155-CEB38B0F3990}" srcOrd="3" destOrd="0" presId="urn:microsoft.com/office/officeart/2005/8/layout/lProcess3"/>
    <dgm:cxn modelId="{A2741DC1-F4D4-4EA4-B07E-7BB620C92B2C}" type="presParOf" srcId="{56A2AF88-0D2F-4195-B697-94C46A8F67B2}" destId="{0F8B605A-ED19-4C2A-8ED8-1C98A6722508}" srcOrd="4" destOrd="0" presId="urn:microsoft.com/office/officeart/2005/8/layout/lProcess3"/>
    <dgm:cxn modelId="{7F0B7065-DB15-4010-9109-065D22B2734E}" type="presParOf" srcId="{56A2AF88-0D2F-4195-B697-94C46A8F67B2}" destId="{C236416B-2FB5-4717-B1CB-EDD6B2434020}" srcOrd="5" destOrd="0" presId="urn:microsoft.com/office/officeart/2005/8/layout/lProcess3"/>
    <dgm:cxn modelId="{C5EC6F7D-E43F-4E99-BD23-493E81D16362}" type="presParOf" srcId="{56A2AF88-0D2F-4195-B697-94C46A8F67B2}" destId="{2C1992CD-D8EC-4305-9F30-01CBA808BA25}" srcOrd="6" destOrd="0" presId="urn:microsoft.com/office/officeart/2005/8/layout/lProcess3"/>
    <dgm:cxn modelId="{350B36C7-DB0E-45AF-80BE-E9D8D2845B0D}" type="presParOf" srcId="{58718DF0-93AA-45B5-987C-CB4CDEBCFA49}" destId="{4C7468D1-44DC-4BAC-B502-FC8BEAA1AAD0}" srcOrd="3" destOrd="0" presId="urn:microsoft.com/office/officeart/2005/8/layout/lProcess3"/>
    <dgm:cxn modelId="{BAE7B431-D895-4802-AD38-A20DBD8B4FD0}" type="presParOf" srcId="{58718DF0-93AA-45B5-987C-CB4CDEBCFA49}" destId="{FBDD51AA-49CD-4A75-8643-52F56F71F681}" srcOrd="4" destOrd="0" presId="urn:microsoft.com/office/officeart/2005/8/layout/lProcess3"/>
    <dgm:cxn modelId="{BEBF61D9-FC94-49C1-9E7E-4FC0ECFB733A}" type="presParOf" srcId="{FBDD51AA-49CD-4A75-8643-52F56F71F681}" destId="{1B38D34E-A1EF-4A01-9B79-03B587CA175B}" srcOrd="0" destOrd="0" presId="urn:microsoft.com/office/officeart/2005/8/layout/lProcess3"/>
    <dgm:cxn modelId="{C4529B38-98FA-4A83-BE47-701065AB8390}" type="presParOf" srcId="{FBDD51AA-49CD-4A75-8643-52F56F71F681}" destId="{B47710B1-8B38-49B8-B574-6D2D20508BFC}" srcOrd="1" destOrd="0" presId="urn:microsoft.com/office/officeart/2005/8/layout/lProcess3"/>
    <dgm:cxn modelId="{3677E93E-8B66-41B0-9347-A6E6F7383CF9}" type="presParOf" srcId="{FBDD51AA-49CD-4A75-8643-52F56F71F681}" destId="{DE2CE632-E690-4281-96FD-C18AED222A17}" srcOrd="2" destOrd="0" presId="urn:microsoft.com/office/officeart/2005/8/layout/lProcess3"/>
    <dgm:cxn modelId="{3A884FDF-807E-4DEB-8F93-94922C6A80FC}" type="presParOf" srcId="{FBDD51AA-49CD-4A75-8643-52F56F71F681}" destId="{CD128309-A16F-4757-9419-C4BB570E15BF}" srcOrd="3" destOrd="0" presId="urn:microsoft.com/office/officeart/2005/8/layout/lProcess3"/>
    <dgm:cxn modelId="{C51877F3-140D-4F81-9C36-FBC955F86B2E}" type="presParOf" srcId="{FBDD51AA-49CD-4A75-8643-52F56F71F681}" destId="{5F700155-4F9B-4A29-9549-285FC06E0C31}" srcOrd="4" destOrd="0" presId="urn:microsoft.com/office/officeart/2005/8/layout/lProcess3"/>
    <dgm:cxn modelId="{02DAE33F-EC21-4AEB-9D45-2A4173DF97D8}" type="presParOf" srcId="{FBDD51AA-49CD-4A75-8643-52F56F71F681}" destId="{1910B522-150A-477D-81A2-CCF801E08AED}" srcOrd="5" destOrd="0" presId="urn:microsoft.com/office/officeart/2005/8/layout/lProcess3"/>
    <dgm:cxn modelId="{4D734BB3-4B72-46BF-B141-B36234294F9A}" type="presParOf" srcId="{FBDD51AA-49CD-4A75-8643-52F56F71F681}" destId="{A2856845-C162-4DE2-B9BD-D8B55ABF023D}" srcOrd="6" destOrd="0" presId="urn:microsoft.com/office/officeart/2005/8/layout/lProcess3"/>
    <dgm:cxn modelId="{EEE6454B-7F83-4450-BC91-4EA82BFD582A}" type="presParOf" srcId="{58718DF0-93AA-45B5-987C-CB4CDEBCFA49}" destId="{9186DA26-E2D7-4EE7-9361-B0C7E2BE1EA5}" srcOrd="5" destOrd="0" presId="urn:microsoft.com/office/officeart/2005/8/layout/lProcess3"/>
    <dgm:cxn modelId="{508014C4-48B3-4062-84DA-0B5134323A83}" type="presParOf" srcId="{58718DF0-93AA-45B5-987C-CB4CDEBCFA49}" destId="{25D5DA0B-897A-44F1-AE66-780414EC3D9D}" srcOrd="6" destOrd="0" presId="urn:microsoft.com/office/officeart/2005/8/layout/lProcess3"/>
    <dgm:cxn modelId="{0C3A23F1-1F10-49C0-AEB4-01E8A82887F1}" type="presParOf" srcId="{25D5DA0B-897A-44F1-AE66-780414EC3D9D}" destId="{29E2F78D-4717-4C93-8811-6058B29911B6}" srcOrd="0" destOrd="0" presId="urn:microsoft.com/office/officeart/2005/8/layout/lProcess3"/>
    <dgm:cxn modelId="{D8F1F476-0EC1-4020-9A30-D3664B42E814}" type="presParOf" srcId="{25D5DA0B-897A-44F1-AE66-780414EC3D9D}" destId="{27F67D5B-C320-4D7E-B5D7-85597383DFAB}" srcOrd="1" destOrd="0" presId="urn:microsoft.com/office/officeart/2005/8/layout/lProcess3"/>
    <dgm:cxn modelId="{5E7EB9A1-8431-4222-B385-B0BE040B7B94}" type="presParOf" srcId="{25D5DA0B-897A-44F1-AE66-780414EC3D9D}" destId="{9B2148CE-E987-4241-B2E1-D3A33A5F97F9}" srcOrd="2" destOrd="0" presId="urn:microsoft.com/office/officeart/2005/8/layout/lProcess3"/>
    <dgm:cxn modelId="{EFB1E6E5-02AF-4E46-BD4B-537FBBF3C38C}" type="presParOf" srcId="{25D5DA0B-897A-44F1-AE66-780414EC3D9D}" destId="{B3F3111C-F10C-46A5-938C-0BAFE7536A77}" srcOrd="3" destOrd="0" presId="urn:microsoft.com/office/officeart/2005/8/layout/lProcess3"/>
    <dgm:cxn modelId="{E9D9BEC6-3DFA-4158-B10B-BA25AAE18FEC}" type="presParOf" srcId="{25D5DA0B-897A-44F1-AE66-780414EC3D9D}" destId="{4F8372A6-6D72-4897-B723-EFA2E9694F73}" srcOrd="4" destOrd="0" presId="urn:microsoft.com/office/officeart/2005/8/layout/lProcess3"/>
    <dgm:cxn modelId="{172F9297-E39C-4978-BEFB-F1ADB08C32CA}" type="presParOf" srcId="{25D5DA0B-897A-44F1-AE66-780414EC3D9D}" destId="{C36D61BE-A08A-49B4-B831-3FB2267F7898}" srcOrd="5" destOrd="0" presId="urn:microsoft.com/office/officeart/2005/8/layout/lProcess3"/>
    <dgm:cxn modelId="{9847D6B1-7CDF-4F4E-BEF8-4B45A5DEAE94}" type="presParOf" srcId="{25D5DA0B-897A-44F1-AE66-780414EC3D9D}" destId="{D17D7604-2E3E-487A-A35D-899948F5E11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9BBB57-A803-4713-9811-5C153E605BC7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10AF58-4D68-4116-A9C7-DE413AB65EC8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rgbClr val="006699"/>
              </a:solidFill>
            </a:rPr>
            <a:t>Tax Credit Program</a:t>
          </a:r>
        </a:p>
      </dgm:t>
    </dgm:pt>
    <dgm:pt modelId="{8B09BA42-BDCF-4F43-A533-F5306E1692D9}" type="parTrans" cxnId="{5FE854BF-6195-4FB9-8C97-07DB3C08CF3F}">
      <dgm:prSet/>
      <dgm:spPr/>
      <dgm:t>
        <a:bodyPr/>
        <a:lstStyle/>
        <a:p>
          <a:endParaRPr lang="en-US"/>
        </a:p>
      </dgm:t>
    </dgm:pt>
    <dgm:pt modelId="{03C9E32B-5F6F-4B0F-B497-15F3C78F1879}" type="sibTrans" cxnId="{5FE854BF-6195-4FB9-8C97-07DB3C08CF3F}">
      <dgm:prSet/>
      <dgm:spPr/>
      <dgm:t>
        <a:bodyPr/>
        <a:lstStyle/>
        <a:p>
          <a:endParaRPr lang="en-US"/>
        </a:p>
      </dgm:t>
    </dgm:pt>
    <dgm:pt modelId="{AFCCE470-A410-4410-B9D5-15281EACA694}">
      <dgm:prSet/>
      <dgm:spPr/>
      <dgm:t>
        <a:bodyPr/>
        <a:lstStyle/>
        <a:p>
          <a:r>
            <a:rPr lang="en-US" dirty="0">
              <a:solidFill>
                <a:srgbClr val="006699"/>
              </a:solidFill>
            </a:rPr>
            <a:t>Nonprofit organization applicants </a:t>
          </a:r>
        </a:p>
      </dgm:t>
    </dgm:pt>
    <dgm:pt modelId="{BC5E9F95-AFCC-4659-B503-ACFDE49EBEA6}" type="parTrans" cxnId="{699DE1CF-0D61-44CC-A622-4A01308685C8}">
      <dgm:prSet/>
      <dgm:spPr/>
      <dgm:t>
        <a:bodyPr/>
        <a:lstStyle/>
        <a:p>
          <a:endParaRPr lang="en-US"/>
        </a:p>
      </dgm:t>
    </dgm:pt>
    <dgm:pt modelId="{D9FB83D1-6CF2-4DBF-A972-6CE94448CCB6}" type="sibTrans" cxnId="{699DE1CF-0D61-44CC-A622-4A01308685C8}">
      <dgm:prSet/>
      <dgm:spPr/>
      <dgm:t>
        <a:bodyPr/>
        <a:lstStyle/>
        <a:p>
          <a:endParaRPr lang="en-US"/>
        </a:p>
      </dgm:t>
    </dgm:pt>
    <dgm:pt modelId="{8A82C193-7C6B-4319-9D88-1962B775FB9E}">
      <dgm:prSet/>
      <dgm:spPr/>
      <dgm:t>
        <a:bodyPr/>
        <a:lstStyle/>
        <a:p>
          <a:r>
            <a:rPr lang="en-US" dirty="0">
              <a:solidFill>
                <a:srgbClr val="006699"/>
              </a:solidFill>
            </a:rPr>
            <a:t>Business contributors </a:t>
          </a:r>
        </a:p>
      </dgm:t>
    </dgm:pt>
    <dgm:pt modelId="{4FF46947-2326-4D6D-95E1-65B6A4086088}" type="parTrans" cxnId="{3D7591D6-304D-423E-A876-1546AC1BEAD2}">
      <dgm:prSet/>
      <dgm:spPr/>
      <dgm:t>
        <a:bodyPr/>
        <a:lstStyle/>
        <a:p>
          <a:endParaRPr lang="en-US"/>
        </a:p>
      </dgm:t>
    </dgm:pt>
    <dgm:pt modelId="{2A7D5991-315F-43D9-B6E3-7949E4AE71CB}" type="sibTrans" cxnId="{3D7591D6-304D-423E-A876-1546AC1BEAD2}">
      <dgm:prSet/>
      <dgm:spPr/>
      <dgm:t>
        <a:bodyPr/>
        <a:lstStyle/>
        <a:p>
          <a:endParaRPr lang="en-US"/>
        </a:p>
      </dgm:t>
    </dgm:pt>
    <dgm:pt modelId="{B5A867EB-ED25-452F-8816-32E0D341DF37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rgbClr val="006699"/>
              </a:solidFill>
            </a:rPr>
            <a:t>Five Programs in One  </a:t>
          </a:r>
        </a:p>
      </dgm:t>
    </dgm:pt>
    <dgm:pt modelId="{511EF5CD-5FE5-4152-9161-63149B901E76}" type="parTrans" cxnId="{B3C13B45-3354-432F-9AE6-1D5B2CDC9865}">
      <dgm:prSet/>
      <dgm:spPr/>
      <dgm:t>
        <a:bodyPr/>
        <a:lstStyle/>
        <a:p>
          <a:endParaRPr lang="en-US"/>
        </a:p>
      </dgm:t>
    </dgm:pt>
    <dgm:pt modelId="{34F5156B-AC1B-40C7-9F49-F3821CE3D46A}" type="sibTrans" cxnId="{B3C13B45-3354-432F-9AE6-1D5B2CDC9865}">
      <dgm:prSet/>
      <dgm:spPr/>
      <dgm:t>
        <a:bodyPr/>
        <a:lstStyle/>
        <a:p>
          <a:endParaRPr lang="en-US"/>
        </a:p>
      </dgm:t>
    </dgm:pt>
    <dgm:pt modelId="{9984DC23-7908-4526-92AB-2A7ACC2DFAAA}">
      <dgm:prSet/>
      <dgm:spPr/>
      <dgm:t>
        <a:bodyPr/>
        <a:lstStyle/>
        <a:p>
          <a:r>
            <a:rPr lang="en-US" dirty="0">
              <a:solidFill>
                <a:srgbClr val="006699"/>
              </a:solidFill>
            </a:rPr>
            <a:t>Neighborhood Assistance Program (NAP)  </a:t>
          </a:r>
        </a:p>
      </dgm:t>
    </dgm:pt>
    <dgm:pt modelId="{FD7C199A-A35B-4498-86F0-D10688C140BC}" type="parTrans" cxnId="{A2C960CF-C304-4111-B5BD-71C117F36E20}">
      <dgm:prSet/>
      <dgm:spPr/>
      <dgm:t>
        <a:bodyPr/>
        <a:lstStyle/>
        <a:p>
          <a:endParaRPr lang="en-US"/>
        </a:p>
      </dgm:t>
    </dgm:pt>
    <dgm:pt modelId="{1D70EEDD-6569-42AF-8267-8B344C00E899}" type="sibTrans" cxnId="{A2C960CF-C304-4111-B5BD-71C117F36E20}">
      <dgm:prSet/>
      <dgm:spPr/>
      <dgm:t>
        <a:bodyPr/>
        <a:lstStyle/>
        <a:p>
          <a:endParaRPr lang="en-US"/>
        </a:p>
      </dgm:t>
    </dgm:pt>
    <dgm:pt modelId="{FFACCFCF-7ED7-4F7B-B55A-86525FC215F9}">
      <dgm:prSet/>
      <dgm:spPr/>
      <dgm:t>
        <a:bodyPr/>
        <a:lstStyle/>
        <a:p>
          <a:r>
            <a:rPr lang="en-US" dirty="0">
              <a:solidFill>
                <a:srgbClr val="006699"/>
              </a:solidFill>
            </a:rPr>
            <a:t>Neighborhood Partnership Program (NPP) </a:t>
          </a:r>
        </a:p>
      </dgm:t>
    </dgm:pt>
    <dgm:pt modelId="{1807622B-4E75-46D3-91E1-07090294F639}" type="parTrans" cxnId="{EE6E1A42-F16B-4A4A-9D85-79278313AC7D}">
      <dgm:prSet/>
      <dgm:spPr/>
      <dgm:t>
        <a:bodyPr/>
        <a:lstStyle/>
        <a:p>
          <a:endParaRPr lang="en-US"/>
        </a:p>
      </dgm:t>
    </dgm:pt>
    <dgm:pt modelId="{10AD905B-7ABB-498B-9F80-4E3ED4FB8598}" type="sibTrans" cxnId="{EE6E1A42-F16B-4A4A-9D85-79278313AC7D}">
      <dgm:prSet/>
      <dgm:spPr/>
      <dgm:t>
        <a:bodyPr/>
        <a:lstStyle/>
        <a:p>
          <a:endParaRPr lang="en-US"/>
        </a:p>
      </dgm:t>
    </dgm:pt>
    <dgm:pt modelId="{26776709-5C86-4409-B290-092BEC813443}">
      <dgm:prSet/>
      <dgm:spPr/>
      <dgm:t>
        <a:bodyPr/>
        <a:lstStyle/>
        <a:p>
          <a:r>
            <a:rPr lang="en-US" dirty="0">
              <a:solidFill>
                <a:srgbClr val="006699"/>
              </a:solidFill>
            </a:rPr>
            <a:t>Special Program Priorities (SPP) </a:t>
          </a:r>
        </a:p>
      </dgm:t>
    </dgm:pt>
    <dgm:pt modelId="{C2A08BE3-F338-463E-BCC0-2A0B89B9AB07}" type="parTrans" cxnId="{527B230D-202F-49A8-8D33-583A31ED2D3F}">
      <dgm:prSet/>
      <dgm:spPr/>
      <dgm:t>
        <a:bodyPr/>
        <a:lstStyle/>
        <a:p>
          <a:endParaRPr lang="en-US"/>
        </a:p>
      </dgm:t>
    </dgm:pt>
    <dgm:pt modelId="{6D6449F4-CCDA-470E-AF82-51A8CFEB8B65}" type="sibTrans" cxnId="{527B230D-202F-49A8-8D33-583A31ED2D3F}">
      <dgm:prSet/>
      <dgm:spPr/>
      <dgm:t>
        <a:bodyPr/>
        <a:lstStyle/>
        <a:p>
          <a:endParaRPr lang="en-US"/>
        </a:p>
      </dgm:t>
    </dgm:pt>
    <dgm:pt modelId="{A0F4E450-246F-484E-AF3E-A39E1E85C383}">
      <dgm:prSet/>
      <dgm:spPr/>
      <dgm:t>
        <a:bodyPr/>
        <a:lstStyle/>
        <a:p>
          <a:r>
            <a:rPr lang="en-US" dirty="0">
              <a:solidFill>
                <a:srgbClr val="006699"/>
              </a:solidFill>
            </a:rPr>
            <a:t>Charitable Food Program (CFP)</a:t>
          </a:r>
        </a:p>
      </dgm:t>
    </dgm:pt>
    <dgm:pt modelId="{062B5D31-BFA3-41D8-A3B9-D516AC08653C}" type="parTrans" cxnId="{66A78C2C-B106-4FF9-8166-E4704A3AF6D7}">
      <dgm:prSet/>
      <dgm:spPr/>
      <dgm:t>
        <a:bodyPr/>
        <a:lstStyle/>
        <a:p>
          <a:endParaRPr lang="en-US"/>
        </a:p>
      </dgm:t>
    </dgm:pt>
    <dgm:pt modelId="{A5E932A8-7A41-42EA-BC09-DAB546166E57}" type="sibTrans" cxnId="{66A78C2C-B106-4FF9-8166-E4704A3AF6D7}">
      <dgm:prSet/>
      <dgm:spPr/>
      <dgm:t>
        <a:bodyPr/>
        <a:lstStyle/>
        <a:p>
          <a:endParaRPr lang="en-US"/>
        </a:p>
      </dgm:t>
    </dgm:pt>
    <dgm:pt modelId="{47291727-4E30-493A-BD1C-AED50EF4E143}">
      <dgm:prSet/>
      <dgm:spPr/>
      <dgm:t>
        <a:bodyPr/>
        <a:lstStyle/>
        <a:p>
          <a:r>
            <a:rPr lang="en-US" dirty="0">
              <a:solidFill>
                <a:srgbClr val="006699"/>
              </a:solidFill>
            </a:rPr>
            <a:t>Enterprise Zone Program (EZP)</a:t>
          </a:r>
        </a:p>
      </dgm:t>
    </dgm:pt>
    <dgm:pt modelId="{506DB4BD-8C2C-4633-996A-86A6017808C0}" type="parTrans" cxnId="{00B2FB9B-9B88-4EC7-A0D8-667C1E3D520D}">
      <dgm:prSet/>
      <dgm:spPr/>
      <dgm:t>
        <a:bodyPr/>
        <a:lstStyle/>
        <a:p>
          <a:endParaRPr lang="en-US"/>
        </a:p>
      </dgm:t>
    </dgm:pt>
    <dgm:pt modelId="{F6F82937-D6E9-4598-A0AC-D5F347EAC771}" type="sibTrans" cxnId="{00B2FB9B-9B88-4EC7-A0D8-667C1E3D520D}">
      <dgm:prSet/>
      <dgm:spPr/>
      <dgm:t>
        <a:bodyPr/>
        <a:lstStyle/>
        <a:p>
          <a:endParaRPr lang="en-US"/>
        </a:p>
      </dgm:t>
    </dgm:pt>
    <dgm:pt modelId="{D2CD24A5-0EE5-4DE8-9868-A296EB0857DB}" type="pres">
      <dgm:prSet presAssocID="{BE9BBB57-A803-4713-9811-5C153E605BC7}" presName="root" presStyleCnt="0">
        <dgm:presLayoutVars>
          <dgm:dir/>
          <dgm:resizeHandles val="exact"/>
        </dgm:presLayoutVars>
      </dgm:prSet>
      <dgm:spPr/>
    </dgm:pt>
    <dgm:pt modelId="{D4C28577-7F0D-4DB7-AA2F-B95801A0DB4B}" type="pres">
      <dgm:prSet presAssocID="{C210AF58-4D68-4116-A9C7-DE413AB65EC8}" presName="compNode" presStyleCnt="0"/>
      <dgm:spPr/>
    </dgm:pt>
    <dgm:pt modelId="{1DD8BA8E-B345-4140-B252-89488E933057}" type="pres">
      <dgm:prSet presAssocID="{C210AF58-4D68-4116-A9C7-DE413AB65EC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8373AC2-5D17-4834-8464-AF21F30AA4D3}" type="pres">
      <dgm:prSet presAssocID="{C210AF58-4D68-4116-A9C7-DE413AB65EC8}" presName="iconSpace" presStyleCnt="0"/>
      <dgm:spPr/>
    </dgm:pt>
    <dgm:pt modelId="{75C180A6-269B-4720-B38F-D2CD6026994C}" type="pres">
      <dgm:prSet presAssocID="{C210AF58-4D68-4116-A9C7-DE413AB65EC8}" presName="parTx" presStyleLbl="revTx" presStyleIdx="0" presStyleCnt="4">
        <dgm:presLayoutVars>
          <dgm:chMax val="0"/>
          <dgm:chPref val="0"/>
        </dgm:presLayoutVars>
      </dgm:prSet>
      <dgm:spPr/>
    </dgm:pt>
    <dgm:pt modelId="{B1D698B0-3E17-4E27-977A-A8F677CDDC8C}" type="pres">
      <dgm:prSet presAssocID="{C210AF58-4D68-4116-A9C7-DE413AB65EC8}" presName="txSpace" presStyleCnt="0"/>
      <dgm:spPr/>
    </dgm:pt>
    <dgm:pt modelId="{DBC51BC8-D317-4109-A61E-0DB222E8ED1E}" type="pres">
      <dgm:prSet presAssocID="{C210AF58-4D68-4116-A9C7-DE413AB65EC8}" presName="desTx" presStyleLbl="revTx" presStyleIdx="1" presStyleCnt="4">
        <dgm:presLayoutVars/>
      </dgm:prSet>
      <dgm:spPr/>
    </dgm:pt>
    <dgm:pt modelId="{D0F925C6-0444-472A-AEDB-14A49C846F08}" type="pres">
      <dgm:prSet presAssocID="{03C9E32B-5F6F-4B0F-B497-15F3C78F1879}" presName="sibTrans" presStyleCnt="0"/>
      <dgm:spPr/>
    </dgm:pt>
    <dgm:pt modelId="{2587671D-F61A-402C-AC66-E18910EF3557}" type="pres">
      <dgm:prSet presAssocID="{B5A867EB-ED25-452F-8816-32E0D341DF37}" presName="compNode" presStyleCnt="0"/>
      <dgm:spPr/>
    </dgm:pt>
    <dgm:pt modelId="{8DE49839-4E8E-48A0-ACE5-111940B73F8A}" type="pres">
      <dgm:prSet presAssocID="{B5A867EB-ED25-452F-8816-32E0D341DF3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8BC333C9-4595-4800-9318-64C325D5E7F0}" type="pres">
      <dgm:prSet presAssocID="{B5A867EB-ED25-452F-8816-32E0D341DF37}" presName="iconSpace" presStyleCnt="0"/>
      <dgm:spPr/>
    </dgm:pt>
    <dgm:pt modelId="{8E74427D-DB9F-4B0A-AFE9-68A71D547416}" type="pres">
      <dgm:prSet presAssocID="{B5A867EB-ED25-452F-8816-32E0D341DF37}" presName="parTx" presStyleLbl="revTx" presStyleIdx="2" presStyleCnt="4">
        <dgm:presLayoutVars>
          <dgm:chMax val="0"/>
          <dgm:chPref val="0"/>
        </dgm:presLayoutVars>
      </dgm:prSet>
      <dgm:spPr/>
    </dgm:pt>
    <dgm:pt modelId="{A8D388E2-7029-4450-B2AC-C70B217D35F1}" type="pres">
      <dgm:prSet presAssocID="{B5A867EB-ED25-452F-8816-32E0D341DF37}" presName="txSpace" presStyleCnt="0"/>
      <dgm:spPr/>
    </dgm:pt>
    <dgm:pt modelId="{BCFA9E70-435B-4D46-9F3A-149715CC2017}" type="pres">
      <dgm:prSet presAssocID="{B5A867EB-ED25-452F-8816-32E0D341DF37}" presName="desTx" presStyleLbl="revTx" presStyleIdx="3" presStyleCnt="4">
        <dgm:presLayoutVars/>
      </dgm:prSet>
      <dgm:spPr/>
    </dgm:pt>
  </dgm:ptLst>
  <dgm:cxnLst>
    <dgm:cxn modelId="{527B230D-202F-49A8-8D33-583A31ED2D3F}" srcId="{B5A867EB-ED25-452F-8816-32E0D341DF37}" destId="{26776709-5C86-4409-B290-092BEC813443}" srcOrd="2" destOrd="0" parTransId="{C2A08BE3-F338-463E-BCC0-2A0B89B9AB07}" sibTransId="{6D6449F4-CCDA-470E-AF82-51A8CFEB8B65}"/>
    <dgm:cxn modelId="{66A78C2C-B106-4FF9-8166-E4704A3AF6D7}" srcId="{B5A867EB-ED25-452F-8816-32E0D341DF37}" destId="{A0F4E450-246F-484E-AF3E-A39E1E85C383}" srcOrd="3" destOrd="0" parTransId="{062B5D31-BFA3-41D8-A3B9-D516AC08653C}" sibTransId="{A5E932A8-7A41-42EA-BC09-DAB546166E57}"/>
    <dgm:cxn modelId="{9AEEE330-9E6D-4290-81B7-715007081735}" type="presOf" srcId="{47291727-4E30-493A-BD1C-AED50EF4E143}" destId="{BCFA9E70-435B-4D46-9F3A-149715CC2017}" srcOrd="0" destOrd="4" presId="urn:microsoft.com/office/officeart/2018/2/layout/IconLabelDescriptionList"/>
    <dgm:cxn modelId="{EE6E1A42-F16B-4A4A-9D85-79278313AC7D}" srcId="{B5A867EB-ED25-452F-8816-32E0D341DF37}" destId="{FFACCFCF-7ED7-4F7B-B55A-86525FC215F9}" srcOrd="1" destOrd="0" parTransId="{1807622B-4E75-46D3-91E1-07090294F639}" sibTransId="{10AD905B-7ABB-498B-9F80-4E3ED4FB8598}"/>
    <dgm:cxn modelId="{B3C13B45-3354-432F-9AE6-1D5B2CDC9865}" srcId="{BE9BBB57-A803-4713-9811-5C153E605BC7}" destId="{B5A867EB-ED25-452F-8816-32E0D341DF37}" srcOrd="1" destOrd="0" parTransId="{511EF5CD-5FE5-4152-9161-63149B901E76}" sibTransId="{34F5156B-AC1B-40C7-9F49-F3821CE3D46A}"/>
    <dgm:cxn modelId="{56C2AA4D-5C65-418D-8E92-5C4A956DA3E7}" type="presOf" srcId="{B5A867EB-ED25-452F-8816-32E0D341DF37}" destId="{8E74427D-DB9F-4B0A-AFE9-68A71D547416}" srcOrd="0" destOrd="0" presId="urn:microsoft.com/office/officeart/2018/2/layout/IconLabelDescriptionList"/>
    <dgm:cxn modelId="{547B2870-DA9D-45F6-A4BB-B79850B32DBF}" type="presOf" srcId="{BE9BBB57-A803-4713-9811-5C153E605BC7}" destId="{D2CD24A5-0EE5-4DE8-9868-A296EB0857DB}" srcOrd="0" destOrd="0" presId="urn:microsoft.com/office/officeart/2018/2/layout/IconLabelDescriptionList"/>
    <dgm:cxn modelId="{3EDCBE58-C34D-4EF3-8B41-819AD6E3BE3B}" type="presOf" srcId="{9984DC23-7908-4526-92AB-2A7ACC2DFAAA}" destId="{BCFA9E70-435B-4D46-9F3A-149715CC2017}" srcOrd="0" destOrd="0" presId="urn:microsoft.com/office/officeart/2018/2/layout/IconLabelDescriptionList"/>
    <dgm:cxn modelId="{39FC7E91-3CC6-443F-8D7F-177B57208D30}" type="presOf" srcId="{8A82C193-7C6B-4319-9D88-1962B775FB9E}" destId="{DBC51BC8-D317-4109-A61E-0DB222E8ED1E}" srcOrd="0" destOrd="1" presId="urn:microsoft.com/office/officeart/2018/2/layout/IconLabelDescriptionList"/>
    <dgm:cxn modelId="{C646FD93-E1BD-4F6A-82B0-890B1EC70FE3}" type="presOf" srcId="{FFACCFCF-7ED7-4F7B-B55A-86525FC215F9}" destId="{BCFA9E70-435B-4D46-9F3A-149715CC2017}" srcOrd="0" destOrd="1" presId="urn:microsoft.com/office/officeart/2018/2/layout/IconLabelDescriptionList"/>
    <dgm:cxn modelId="{00B2FB9B-9B88-4EC7-A0D8-667C1E3D520D}" srcId="{B5A867EB-ED25-452F-8816-32E0D341DF37}" destId="{47291727-4E30-493A-BD1C-AED50EF4E143}" srcOrd="4" destOrd="0" parTransId="{506DB4BD-8C2C-4633-996A-86A6017808C0}" sibTransId="{F6F82937-D6E9-4598-A0AC-D5F347EAC771}"/>
    <dgm:cxn modelId="{5FE854BF-6195-4FB9-8C97-07DB3C08CF3F}" srcId="{BE9BBB57-A803-4713-9811-5C153E605BC7}" destId="{C210AF58-4D68-4116-A9C7-DE413AB65EC8}" srcOrd="0" destOrd="0" parTransId="{8B09BA42-BDCF-4F43-A533-F5306E1692D9}" sibTransId="{03C9E32B-5F6F-4B0F-B497-15F3C78F1879}"/>
    <dgm:cxn modelId="{A2C960CF-C304-4111-B5BD-71C117F36E20}" srcId="{B5A867EB-ED25-452F-8816-32E0D341DF37}" destId="{9984DC23-7908-4526-92AB-2A7ACC2DFAAA}" srcOrd="0" destOrd="0" parTransId="{FD7C199A-A35B-4498-86F0-D10688C140BC}" sibTransId="{1D70EEDD-6569-42AF-8267-8B344C00E899}"/>
    <dgm:cxn modelId="{699DE1CF-0D61-44CC-A622-4A01308685C8}" srcId="{C210AF58-4D68-4116-A9C7-DE413AB65EC8}" destId="{AFCCE470-A410-4410-B9D5-15281EACA694}" srcOrd="0" destOrd="0" parTransId="{BC5E9F95-AFCC-4659-B503-ACFDE49EBEA6}" sibTransId="{D9FB83D1-6CF2-4DBF-A972-6CE94448CCB6}"/>
    <dgm:cxn modelId="{3D7591D6-304D-423E-A876-1546AC1BEAD2}" srcId="{C210AF58-4D68-4116-A9C7-DE413AB65EC8}" destId="{8A82C193-7C6B-4319-9D88-1962B775FB9E}" srcOrd="1" destOrd="0" parTransId="{4FF46947-2326-4D6D-95E1-65B6A4086088}" sibTransId="{2A7D5991-315F-43D9-B6E3-7949E4AE71CB}"/>
    <dgm:cxn modelId="{E41359EC-21AD-46BD-AA2D-41F0E731BDF0}" type="presOf" srcId="{A0F4E450-246F-484E-AF3E-A39E1E85C383}" destId="{BCFA9E70-435B-4D46-9F3A-149715CC2017}" srcOrd="0" destOrd="3" presId="urn:microsoft.com/office/officeart/2018/2/layout/IconLabelDescriptionList"/>
    <dgm:cxn modelId="{663D17F0-36D4-4E0E-A7A9-603DEA74514B}" type="presOf" srcId="{AFCCE470-A410-4410-B9D5-15281EACA694}" destId="{DBC51BC8-D317-4109-A61E-0DB222E8ED1E}" srcOrd="0" destOrd="0" presId="urn:microsoft.com/office/officeart/2018/2/layout/IconLabelDescriptionList"/>
    <dgm:cxn modelId="{2492B3F3-213A-47A6-BF53-D5D4B46911CE}" type="presOf" srcId="{C210AF58-4D68-4116-A9C7-DE413AB65EC8}" destId="{75C180A6-269B-4720-B38F-D2CD6026994C}" srcOrd="0" destOrd="0" presId="urn:microsoft.com/office/officeart/2018/2/layout/IconLabelDescriptionList"/>
    <dgm:cxn modelId="{971C14F8-4BD8-41BE-BFF5-A954A22945A1}" type="presOf" srcId="{26776709-5C86-4409-B290-092BEC813443}" destId="{BCFA9E70-435B-4D46-9F3A-149715CC2017}" srcOrd="0" destOrd="2" presId="urn:microsoft.com/office/officeart/2018/2/layout/IconLabelDescriptionList"/>
    <dgm:cxn modelId="{934E8946-39F3-4DD7-8197-1838942A818E}" type="presParOf" srcId="{D2CD24A5-0EE5-4DE8-9868-A296EB0857DB}" destId="{D4C28577-7F0D-4DB7-AA2F-B95801A0DB4B}" srcOrd="0" destOrd="0" presId="urn:microsoft.com/office/officeart/2018/2/layout/IconLabelDescriptionList"/>
    <dgm:cxn modelId="{08626BC0-A5F3-4E02-839A-D03DBCBA1584}" type="presParOf" srcId="{D4C28577-7F0D-4DB7-AA2F-B95801A0DB4B}" destId="{1DD8BA8E-B345-4140-B252-89488E933057}" srcOrd="0" destOrd="0" presId="urn:microsoft.com/office/officeart/2018/2/layout/IconLabelDescriptionList"/>
    <dgm:cxn modelId="{0B0CE013-C6F3-4553-A6B3-8D30180EF587}" type="presParOf" srcId="{D4C28577-7F0D-4DB7-AA2F-B95801A0DB4B}" destId="{18373AC2-5D17-4834-8464-AF21F30AA4D3}" srcOrd="1" destOrd="0" presId="urn:microsoft.com/office/officeart/2018/2/layout/IconLabelDescriptionList"/>
    <dgm:cxn modelId="{EEDE48A1-63CD-4E04-ABCF-08460595DCEB}" type="presParOf" srcId="{D4C28577-7F0D-4DB7-AA2F-B95801A0DB4B}" destId="{75C180A6-269B-4720-B38F-D2CD6026994C}" srcOrd="2" destOrd="0" presId="urn:microsoft.com/office/officeart/2018/2/layout/IconLabelDescriptionList"/>
    <dgm:cxn modelId="{FB208D35-41FC-468B-832F-5DA4CA23F49A}" type="presParOf" srcId="{D4C28577-7F0D-4DB7-AA2F-B95801A0DB4B}" destId="{B1D698B0-3E17-4E27-977A-A8F677CDDC8C}" srcOrd="3" destOrd="0" presId="urn:microsoft.com/office/officeart/2018/2/layout/IconLabelDescriptionList"/>
    <dgm:cxn modelId="{78678F5C-861C-4EA5-B158-03B353757EB2}" type="presParOf" srcId="{D4C28577-7F0D-4DB7-AA2F-B95801A0DB4B}" destId="{DBC51BC8-D317-4109-A61E-0DB222E8ED1E}" srcOrd="4" destOrd="0" presId="urn:microsoft.com/office/officeart/2018/2/layout/IconLabelDescriptionList"/>
    <dgm:cxn modelId="{EA7B1E24-B9C6-4F5D-944D-6761A746AFBA}" type="presParOf" srcId="{D2CD24A5-0EE5-4DE8-9868-A296EB0857DB}" destId="{D0F925C6-0444-472A-AEDB-14A49C846F08}" srcOrd="1" destOrd="0" presId="urn:microsoft.com/office/officeart/2018/2/layout/IconLabelDescriptionList"/>
    <dgm:cxn modelId="{3BBC7E05-73E8-4D01-B656-5941AF556B54}" type="presParOf" srcId="{D2CD24A5-0EE5-4DE8-9868-A296EB0857DB}" destId="{2587671D-F61A-402C-AC66-E18910EF3557}" srcOrd="2" destOrd="0" presId="urn:microsoft.com/office/officeart/2018/2/layout/IconLabelDescriptionList"/>
    <dgm:cxn modelId="{7DB85D57-DABE-4CD9-910C-F63EB3A80FEE}" type="presParOf" srcId="{2587671D-F61A-402C-AC66-E18910EF3557}" destId="{8DE49839-4E8E-48A0-ACE5-111940B73F8A}" srcOrd="0" destOrd="0" presId="urn:microsoft.com/office/officeart/2018/2/layout/IconLabelDescriptionList"/>
    <dgm:cxn modelId="{95615E62-408D-4B47-BD08-B49F7FE496DA}" type="presParOf" srcId="{2587671D-F61A-402C-AC66-E18910EF3557}" destId="{8BC333C9-4595-4800-9318-64C325D5E7F0}" srcOrd="1" destOrd="0" presId="urn:microsoft.com/office/officeart/2018/2/layout/IconLabelDescriptionList"/>
    <dgm:cxn modelId="{4F09AC4E-AA65-4AEE-9C8D-879C2717E072}" type="presParOf" srcId="{2587671D-F61A-402C-AC66-E18910EF3557}" destId="{8E74427D-DB9F-4B0A-AFE9-68A71D547416}" srcOrd="2" destOrd="0" presId="urn:microsoft.com/office/officeart/2018/2/layout/IconLabelDescriptionList"/>
    <dgm:cxn modelId="{BEABE87D-1376-4ED9-8D5E-5C441361D2DE}" type="presParOf" srcId="{2587671D-F61A-402C-AC66-E18910EF3557}" destId="{A8D388E2-7029-4450-B2AC-C70B217D35F1}" srcOrd="3" destOrd="0" presId="urn:microsoft.com/office/officeart/2018/2/layout/IconLabelDescriptionList"/>
    <dgm:cxn modelId="{8AF48344-74C5-4DD7-8582-0856FFA90C2C}" type="presParOf" srcId="{2587671D-F61A-402C-AC66-E18910EF3557}" destId="{BCFA9E70-435B-4D46-9F3A-149715CC201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CE643-5646-46F0-B03B-5C411E009D97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29146-F76A-456C-AAF3-C99E5B19FEA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B38A1-1F95-4DB4-A5E6-FB31C94BB69E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Data collection challenges</a:t>
          </a:r>
        </a:p>
      </dsp:txBody>
      <dsp:txXfrm>
        <a:off x="1057183" y="1805"/>
        <a:ext cx="9458416" cy="915310"/>
      </dsp:txXfrm>
    </dsp:sp>
    <dsp:sp modelId="{A3E5515E-790A-4DA9-9619-FAAB61047ABA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824C6-E03B-49D2-AA5C-6C4345E2C26A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3823C-E07C-4610-A8AA-2F531DCC37A4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Before implementing new systems</a:t>
          </a:r>
        </a:p>
      </dsp:txBody>
      <dsp:txXfrm>
        <a:off x="1057183" y="1145944"/>
        <a:ext cx="9458416" cy="915310"/>
      </dsp:txXfrm>
    </dsp:sp>
    <dsp:sp modelId="{F33E1141-D173-480C-BB87-02F87EE97FF0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6B5EE-49A6-4A6D-B9EE-69E10240E911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55553-06B3-45A2-B0ED-8EA01E8AF8AA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Process improvement</a:t>
          </a:r>
        </a:p>
      </dsp:txBody>
      <dsp:txXfrm>
        <a:off x="1057183" y="2290082"/>
        <a:ext cx="9458416" cy="915310"/>
      </dsp:txXfrm>
    </dsp:sp>
    <dsp:sp modelId="{26A0D324-2A89-4E27-BCD6-1D64B2E44840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00026-2872-4B38-ABB3-120750BEC47C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0E55B-FE67-42E3-A752-9D53BCDC47DF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Looking expense reduction</a:t>
          </a:r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6CDC1-6C1D-49F1-B8F2-D01DD9ECF127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Increase understanding of process</a:t>
          </a:r>
        </a:p>
      </dsp:txBody>
      <dsp:txXfrm>
        <a:off x="582645" y="1178"/>
        <a:ext cx="2174490" cy="1304694"/>
      </dsp:txXfrm>
    </dsp:sp>
    <dsp:sp modelId="{72AF08A2-C43D-43D6-A83B-A0F32E8D4DB9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Faster decision-making regarding process</a:t>
          </a:r>
        </a:p>
      </dsp:txBody>
      <dsp:txXfrm>
        <a:off x="2974584" y="1178"/>
        <a:ext cx="2174490" cy="1304694"/>
      </dsp:txXfrm>
    </dsp:sp>
    <dsp:sp modelId="{86EC77EB-BF58-40BB-A606-0E7AABA2D808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Identify potential problems and bottlenecks</a:t>
          </a:r>
        </a:p>
      </dsp:txBody>
      <dsp:txXfrm>
        <a:off x="5366524" y="1178"/>
        <a:ext cx="2174490" cy="1304694"/>
      </dsp:txXfrm>
    </dsp:sp>
    <dsp:sp modelId="{C6D0D416-54A4-4B24-A300-20A54F3B41F0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Encourage input from team members</a:t>
          </a:r>
        </a:p>
      </dsp:txBody>
      <dsp:txXfrm>
        <a:off x="7758464" y="1178"/>
        <a:ext cx="2174490" cy="1304694"/>
      </dsp:txXfrm>
    </dsp:sp>
    <dsp:sp modelId="{37F0F56E-FF9E-49D2-ADE1-438AA4AFA6A0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Increase efficiency by improving process</a:t>
          </a:r>
        </a:p>
      </dsp:txBody>
      <dsp:txXfrm>
        <a:off x="582645" y="1523321"/>
        <a:ext cx="2174490" cy="1304694"/>
      </dsp:txXfrm>
    </dsp:sp>
    <dsp:sp modelId="{6FD110C5-8714-45AC-95C7-9452A7077E14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Improves team performance</a:t>
          </a:r>
        </a:p>
      </dsp:txBody>
      <dsp:txXfrm>
        <a:off x="2974584" y="1523321"/>
        <a:ext cx="2174490" cy="1304694"/>
      </dsp:txXfrm>
    </dsp:sp>
    <dsp:sp modelId="{5EF11E57-9FA6-42A1-AFDF-71A1368C5E45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Increases satisfaction of team and customers</a:t>
          </a:r>
        </a:p>
      </dsp:txBody>
      <dsp:txXfrm>
        <a:off x="5366524" y="1523321"/>
        <a:ext cx="2174490" cy="1304694"/>
      </dsp:txXfrm>
    </dsp:sp>
    <dsp:sp modelId="{EFE06908-624F-4CB5-9DFB-AF1D30B2317F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Scenario testing</a:t>
          </a:r>
        </a:p>
      </dsp:txBody>
      <dsp:txXfrm>
        <a:off x="7758464" y="1523321"/>
        <a:ext cx="2174490" cy="1304694"/>
      </dsp:txXfrm>
    </dsp:sp>
    <dsp:sp modelId="{DBE4107E-2CF5-4D16-A47B-D3419F54CB2A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Measure improvements</a:t>
          </a:r>
        </a:p>
      </dsp:txBody>
      <dsp:txXfrm>
        <a:off x="2974584" y="3045465"/>
        <a:ext cx="2174490" cy="1304694"/>
      </dsp:txXfrm>
    </dsp:sp>
    <dsp:sp modelId="{D175F880-4AE5-4854-83EA-5BB63100427F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Standardization</a:t>
          </a:r>
        </a:p>
      </dsp:txBody>
      <dsp:txXfrm>
        <a:off x="5366524" y="3045465"/>
        <a:ext cx="2174490" cy="130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1DA32-019E-492B-B7F2-5036BBEE32C4}">
      <dsp:nvSpPr>
        <dsp:cNvPr id="0" name=""/>
        <dsp:cNvSpPr/>
      </dsp:nvSpPr>
      <dsp:spPr>
        <a:xfrm>
          <a:off x="321010" y="287"/>
          <a:ext cx="2728638" cy="109145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the Process</a:t>
          </a:r>
        </a:p>
      </dsp:txBody>
      <dsp:txXfrm>
        <a:off x="866738" y="287"/>
        <a:ext cx="1637183" cy="1091455"/>
      </dsp:txXfrm>
    </dsp:sp>
    <dsp:sp modelId="{3E959774-C9DB-4EC3-83A6-96304C2C4776}">
      <dsp:nvSpPr>
        <dsp:cNvPr id="0" name=""/>
        <dsp:cNvSpPr/>
      </dsp:nvSpPr>
      <dsp:spPr>
        <a:xfrm>
          <a:off x="2694925" y="93061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Process Start/End</a:t>
          </a:r>
        </a:p>
      </dsp:txBody>
      <dsp:txXfrm>
        <a:off x="3147879" y="93061"/>
        <a:ext cx="1358862" cy="905907"/>
      </dsp:txXfrm>
    </dsp:sp>
    <dsp:sp modelId="{50CAF342-0EC5-48D1-931D-920AF53703AB}">
      <dsp:nvSpPr>
        <dsp:cNvPr id="0" name=""/>
        <dsp:cNvSpPr/>
      </dsp:nvSpPr>
      <dsp:spPr>
        <a:xfrm>
          <a:off x="4642627" y="93061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134612"/>
            <a:satOff val="-2394"/>
            <a:lumOff val="-41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34612"/>
              <a:satOff val="-2394"/>
              <a:lumOff val="-4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People Involved</a:t>
          </a:r>
        </a:p>
      </dsp:txBody>
      <dsp:txXfrm>
        <a:off x="5095581" y="93061"/>
        <a:ext cx="1358862" cy="905907"/>
      </dsp:txXfrm>
    </dsp:sp>
    <dsp:sp modelId="{CE76D15C-2EC8-4BE3-B762-3C9E96EAD68A}">
      <dsp:nvSpPr>
        <dsp:cNvPr id="0" name=""/>
        <dsp:cNvSpPr/>
      </dsp:nvSpPr>
      <dsp:spPr>
        <a:xfrm>
          <a:off x="6590329" y="93061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269224"/>
            <a:satOff val="-4788"/>
            <a:lumOff val="-82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269224"/>
              <a:satOff val="-4788"/>
              <a:lumOff val="-8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 Inputs and Outputs</a:t>
          </a:r>
        </a:p>
      </dsp:txBody>
      <dsp:txXfrm>
        <a:off x="7043283" y="93061"/>
        <a:ext cx="1358862" cy="905907"/>
      </dsp:txXfrm>
    </dsp:sp>
    <dsp:sp modelId="{859268E7-B2B9-422D-BC02-198023C30C82}">
      <dsp:nvSpPr>
        <dsp:cNvPr id="0" name=""/>
        <dsp:cNvSpPr/>
      </dsp:nvSpPr>
      <dsp:spPr>
        <a:xfrm>
          <a:off x="321010" y="1244546"/>
          <a:ext cx="2728638" cy="1091455"/>
        </a:xfrm>
        <a:prstGeom prst="chevron">
          <a:avLst/>
        </a:prstGeom>
        <a:gradFill rotWithShape="0">
          <a:gsLst>
            <a:gs pos="0">
              <a:schemeClr val="accent5">
                <a:hueOff val="567116"/>
                <a:satOff val="12744"/>
                <a:lumOff val="-95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67116"/>
                <a:satOff val="12744"/>
                <a:lumOff val="-95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67116"/>
                <a:satOff val="12744"/>
                <a:lumOff val="-95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Track the Process</a:t>
          </a:r>
        </a:p>
      </dsp:txBody>
      <dsp:txXfrm>
        <a:off x="866738" y="1244546"/>
        <a:ext cx="1637183" cy="1091455"/>
      </dsp:txXfrm>
    </dsp:sp>
    <dsp:sp modelId="{B31C7093-D8CA-4E13-ABAC-FFEC411B1F46}">
      <dsp:nvSpPr>
        <dsp:cNvPr id="0" name=""/>
        <dsp:cNvSpPr/>
      </dsp:nvSpPr>
      <dsp:spPr>
        <a:xfrm>
          <a:off x="2694925" y="1337320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403836"/>
            <a:satOff val="-7182"/>
            <a:lumOff val="-124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403836"/>
              <a:satOff val="-7182"/>
              <a:lumOff val="-124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List Activities in Order</a:t>
          </a:r>
        </a:p>
      </dsp:txBody>
      <dsp:txXfrm>
        <a:off x="3147879" y="1337320"/>
        <a:ext cx="1358862" cy="905907"/>
      </dsp:txXfrm>
    </dsp:sp>
    <dsp:sp modelId="{0F8B605A-ED19-4C2A-8ED8-1C98A6722508}">
      <dsp:nvSpPr>
        <dsp:cNvPr id="0" name=""/>
        <dsp:cNvSpPr/>
      </dsp:nvSpPr>
      <dsp:spPr>
        <a:xfrm>
          <a:off x="4642627" y="1337320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538448"/>
            <a:satOff val="-9576"/>
            <a:lumOff val="-165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538448"/>
              <a:satOff val="-9576"/>
              <a:lumOff val="-16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Mark Pain Points – NO FIXING</a:t>
          </a:r>
        </a:p>
      </dsp:txBody>
      <dsp:txXfrm>
        <a:off x="5095581" y="1337320"/>
        <a:ext cx="1358862" cy="905907"/>
      </dsp:txXfrm>
    </dsp:sp>
    <dsp:sp modelId="{2C1992CD-D8EC-4305-9F30-01CBA808BA25}">
      <dsp:nvSpPr>
        <dsp:cNvPr id="0" name=""/>
        <dsp:cNvSpPr/>
      </dsp:nvSpPr>
      <dsp:spPr>
        <a:xfrm>
          <a:off x="6590329" y="1337320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673060"/>
            <a:satOff val="-11970"/>
            <a:lumOff val="-206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673060"/>
              <a:satOff val="-11970"/>
              <a:lumOff val="-206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Every. Single. Step.</a:t>
          </a:r>
        </a:p>
      </dsp:txBody>
      <dsp:txXfrm>
        <a:off x="7043283" y="1337320"/>
        <a:ext cx="1358862" cy="905907"/>
      </dsp:txXfrm>
    </dsp:sp>
    <dsp:sp modelId="{1B38D34E-A1EF-4A01-9B79-03B587CA175B}">
      <dsp:nvSpPr>
        <dsp:cNvPr id="0" name=""/>
        <dsp:cNvSpPr/>
      </dsp:nvSpPr>
      <dsp:spPr>
        <a:xfrm>
          <a:off x="321010" y="2488805"/>
          <a:ext cx="2728638" cy="1091455"/>
        </a:xfrm>
        <a:prstGeom prst="chevron">
          <a:avLst/>
        </a:prstGeom>
        <a:gradFill rotWithShape="0">
          <a:gsLst>
            <a:gs pos="0">
              <a:schemeClr val="accent5">
                <a:hueOff val="1134232"/>
                <a:satOff val="25489"/>
                <a:lumOff val="-19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34232"/>
                <a:satOff val="25489"/>
                <a:lumOff val="-19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34232"/>
                <a:satOff val="25489"/>
                <a:lumOff val="-19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 Process Map</a:t>
          </a:r>
        </a:p>
      </dsp:txBody>
      <dsp:txXfrm>
        <a:off x="866738" y="2488805"/>
        <a:ext cx="1637183" cy="1091455"/>
      </dsp:txXfrm>
    </dsp:sp>
    <dsp:sp modelId="{DE2CE632-E690-4281-96FD-C18AED222A17}">
      <dsp:nvSpPr>
        <dsp:cNvPr id="0" name=""/>
        <dsp:cNvSpPr/>
      </dsp:nvSpPr>
      <dsp:spPr>
        <a:xfrm>
          <a:off x="2694925" y="2581579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807671"/>
            <a:satOff val="-14363"/>
            <a:lumOff val="-248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807671"/>
              <a:satOff val="-14363"/>
              <a:lumOff val="-248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Determine Style</a:t>
          </a:r>
        </a:p>
      </dsp:txBody>
      <dsp:txXfrm>
        <a:off x="3147879" y="2581579"/>
        <a:ext cx="1358862" cy="905907"/>
      </dsp:txXfrm>
    </dsp:sp>
    <dsp:sp modelId="{5F700155-4F9B-4A29-9549-285FC06E0C31}">
      <dsp:nvSpPr>
        <dsp:cNvPr id="0" name=""/>
        <dsp:cNvSpPr/>
      </dsp:nvSpPr>
      <dsp:spPr>
        <a:xfrm>
          <a:off x="4642627" y="2581579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942283"/>
            <a:satOff val="-16757"/>
            <a:lumOff val="-289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942283"/>
              <a:satOff val="-16757"/>
              <a:lumOff val="-28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Create a Key</a:t>
          </a:r>
        </a:p>
      </dsp:txBody>
      <dsp:txXfrm>
        <a:off x="5095581" y="2581579"/>
        <a:ext cx="1358862" cy="905907"/>
      </dsp:txXfrm>
    </dsp:sp>
    <dsp:sp modelId="{A2856845-C162-4DE2-B9BD-D8B55ABF023D}">
      <dsp:nvSpPr>
        <dsp:cNvPr id="0" name=""/>
        <dsp:cNvSpPr/>
      </dsp:nvSpPr>
      <dsp:spPr>
        <a:xfrm>
          <a:off x="6590329" y="2581579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1076895"/>
            <a:satOff val="-19151"/>
            <a:lumOff val="-330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076895"/>
              <a:satOff val="-19151"/>
              <a:lumOff val="-33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Share with Team to Finalize</a:t>
          </a:r>
        </a:p>
      </dsp:txBody>
      <dsp:txXfrm>
        <a:off x="7043283" y="2581579"/>
        <a:ext cx="1358862" cy="905907"/>
      </dsp:txXfrm>
    </dsp:sp>
    <dsp:sp modelId="{29E2F78D-4717-4C93-8811-6058B29911B6}">
      <dsp:nvSpPr>
        <dsp:cNvPr id="0" name=""/>
        <dsp:cNvSpPr/>
      </dsp:nvSpPr>
      <dsp:spPr>
        <a:xfrm>
          <a:off x="321010" y="3733064"/>
          <a:ext cx="2728638" cy="1091455"/>
        </a:xfrm>
        <a:prstGeom prst="chevron">
          <a:avLst/>
        </a:prstGeom>
        <a:gradFill rotWithShape="0">
          <a:gsLst>
            <a:gs pos="0">
              <a:schemeClr val="accent5">
                <a:hueOff val="1701347"/>
                <a:satOff val="38233"/>
                <a:lumOff val="-286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01347"/>
                <a:satOff val="38233"/>
                <a:lumOff val="-286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01347"/>
                <a:satOff val="38233"/>
                <a:lumOff val="-286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Analyze</a:t>
          </a:r>
        </a:p>
      </dsp:txBody>
      <dsp:txXfrm>
        <a:off x="866738" y="3733064"/>
        <a:ext cx="1637183" cy="1091455"/>
      </dsp:txXfrm>
    </dsp:sp>
    <dsp:sp modelId="{9B2148CE-E987-4241-B2E1-D3A33A5F97F9}">
      <dsp:nvSpPr>
        <dsp:cNvPr id="0" name=""/>
        <dsp:cNvSpPr/>
      </dsp:nvSpPr>
      <dsp:spPr>
        <a:xfrm>
          <a:off x="2694925" y="3825838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1211507"/>
            <a:satOff val="-21545"/>
            <a:lumOff val="-371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211507"/>
              <a:satOff val="-21545"/>
              <a:lumOff val="-37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Confirm Accuracy</a:t>
          </a:r>
        </a:p>
      </dsp:txBody>
      <dsp:txXfrm>
        <a:off x="3147879" y="3825838"/>
        <a:ext cx="1358862" cy="905907"/>
      </dsp:txXfrm>
    </dsp:sp>
    <dsp:sp modelId="{4F8372A6-6D72-4897-B723-EFA2E9694F73}">
      <dsp:nvSpPr>
        <dsp:cNvPr id="0" name=""/>
        <dsp:cNvSpPr/>
      </dsp:nvSpPr>
      <dsp:spPr>
        <a:xfrm>
          <a:off x="4642627" y="3825838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1346119"/>
            <a:satOff val="-23939"/>
            <a:lumOff val="-413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346119"/>
              <a:satOff val="-23939"/>
              <a:lumOff val="-41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Highlight the Waste</a:t>
          </a:r>
        </a:p>
      </dsp:txBody>
      <dsp:txXfrm>
        <a:off x="5095581" y="3825838"/>
        <a:ext cx="1358862" cy="905907"/>
      </dsp:txXfrm>
    </dsp:sp>
    <dsp:sp modelId="{D17D7604-2E3E-487A-A35D-899948F5E11D}">
      <dsp:nvSpPr>
        <dsp:cNvPr id="0" name=""/>
        <dsp:cNvSpPr/>
      </dsp:nvSpPr>
      <dsp:spPr>
        <a:xfrm>
          <a:off x="6590329" y="3825838"/>
          <a:ext cx="2264769" cy="905907"/>
        </a:xfrm>
        <a:prstGeom prst="chevron">
          <a:avLst/>
        </a:prstGeom>
        <a:solidFill>
          <a:schemeClr val="accent5">
            <a:tint val="40000"/>
            <a:alpha val="90000"/>
            <a:hueOff val="1480731"/>
            <a:satOff val="-26333"/>
            <a:lumOff val="-454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480731"/>
              <a:satOff val="-26333"/>
              <a:lumOff val="-454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Note Areas of Improvement</a:t>
          </a:r>
        </a:p>
      </dsp:txBody>
      <dsp:txXfrm>
        <a:off x="7043283" y="3825838"/>
        <a:ext cx="1358862" cy="905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8BA8E-B345-4140-B252-89488E933057}">
      <dsp:nvSpPr>
        <dsp:cNvPr id="0" name=""/>
        <dsp:cNvSpPr/>
      </dsp:nvSpPr>
      <dsp:spPr>
        <a:xfrm>
          <a:off x="559800" y="5120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180A6-269B-4720-B38F-D2CD6026994C}">
      <dsp:nvSpPr>
        <dsp:cNvPr id="0" name=""/>
        <dsp:cNvSpPr/>
      </dsp:nvSpPr>
      <dsp:spPr>
        <a:xfrm>
          <a:off x="559800" y="17459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 dirty="0">
              <a:solidFill>
                <a:srgbClr val="006699"/>
              </a:solidFill>
            </a:rPr>
            <a:t>Tax Credit Program</a:t>
          </a:r>
        </a:p>
      </dsp:txBody>
      <dsp:txXfrm>
        <a:off x="559800" y="1745905"/>
        <a:ext cx="4320000" cy="648000"/>
      </dsp:txXfrm>
    </dsp:sp>
    <dsp:sp modelId="{DBC51BC8-D317-4109-A61E-0DB222E8ED1E}">
      <dsp:nvSpPr>
        <dsp:cNvPr id="0" name=""/>
        <dsp:cNvSpPr/>
      </dsp:nvSpPr>
      <dsp:spPr>
        <a:xfrm>
          <a:off x="559800" y="2478883"/>
          <a:ext cx="4320000" cy="182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6699"/>
              </a:solidFill>
            </a:rPr>
            <a:t>Nonprofit organization applicants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6699"/>
              </a:solidFill>
            </a:rPr>
            <a:t>Business contributors </a:t>
          </a:r>
        </a:p>
      </dsp:txBody>
      <dsp:txXfrm>
        <a:off x="559800" y="2478883"/>
        <a:ext cx="4320000" cy="1821253"/>
      </dsp:txXfrm>
    </dsp:sp>
    <dsp:sp modelId="{8DE49839-4E8E-48A0-ACE5-111940B73F8A}">
      <dsp:nvSpPr>
        <dsp:cNvPr id="0" name=""/>
        <dsp:cNvSpPr/>
      </dsp:nvSpPr>
      <dsp:spPr>
        <a:xfrm>
          <a:off x="5635800" y="5120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4427D-DB9F-4B0A-AFE9-68A71D547416}">
      <dsp:nvSpPr>
        <dsp:cNvPr id="0" name=""/>
        <dsp:cNvSpPr/>
      </dsp:nvSpPr>
      <dsp:spPr>
        <a:xfrm>
          <a:off x="5635800" y="17459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 dirty="0">
              <a:solidFill>
                <a:srgbClr val="006699"/>
              </a:solidFill>
            </a:rPr>
            <a:t>Five Programs in One  </a:t>
          </a:r>
        </a:p>
      </dsp:txBody>
      <dsp:txXfrm>
        <a:off x="5635800" y="1745905"/>
        <a:ext cx="4320000" cy="648000"/>
      </dsp:txXfrm>
    </dsp:sp>
    <dsp:sp modelId="{BCFA9E70-435B-4D46-9F3A-149715CC2017}">
      <dsp:nvSpPr>
        <dsp:cNvPr id="0" name=""/>
        <dsp:cNvSpPr/>
      </dsp:nvSpPr>
      <dsp:spPr>
        <a:xfrm>
          <a:off x="5635800" y="2478883"/>
          <a:ext cx="4320000" cy="182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6699"/>
              </a:solidFill>
            </a:rPr>
            <a:t>Neighborhood Assistance Program (NAP)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6699"/>
              </a:solidFill>
            </a:rPr>
            <a:t>Neighborhood Partnership Program (NPP)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6699"/>
              </a:solidFill>
            </a:rPr>
            <a:t>Special Program Priorities (SPP)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6699"/>
              </a:solidFill>
            </a:rPr>
            <a:t>Charitable Food Program (CFP)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6699"/>
              </a:solidFill>
            </a:rPr>
            <a:t>Enterprise Zone Program (EZP)</a:t>
          </a:r>
        </a:p>
      </dsp:txBody>
      <dsp:txXfrm>
        <a:off x="5635800" y="2478883"/>
        <a:ext cx="4320000" cy="1821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3E82-47B3-4DBD-8C28-FADC671BA21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407B-39ED-4E8E-B2B9-EC3ABA60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8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Lucid Chart, Visio, Canva, Word!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1407B-39ED-4E8E-B2B9-EC3ABA60CD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A9471E-D744-5444-B4BC-93698689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301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0BCEBB6-79DE-A74D-8005-6FD1C8EE2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1210961" y="-1456039"/>
            <a:ext cx="9848335" cy="98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1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2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03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5DA21A-A06B-3716-A04B-EC9244F0E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11923" r="552"/>
          <a:stretch/>
        </p:blipFill>
        <p:spPr>
          <a:xfrm>
            <a:off x="-8792" y="-120073"/>
            <a:ext cx="12192000" cy="46282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302277-FD01-D9A2-9B8F-EF34125A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497162"/>
            <a:ext cx="12192000" cy="2354762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3F254-7052-0740-3AD9-FC2C66BDE9AC}"/>
              </a:ext>
            </a:extLst>
          </p:cNvPr>
          <p:cNvSpPr/>
          <p:nvPr userDrawn="1"/>
        </p:nvSpPr>
        <p:spPr>
          <a:xfrm>
            <a:off x="0" y="4417927"/>
            <a:ext cx="12200792" cy="18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C9903-9B8A-A061-2934-68569141FD12}"/>
              </a:ext>
            </a:extLst>
          </p:cNvPr>
          <p:cNvSpPr txBox="1"/>
          <p:nvPr userDrawn="1"/>
        </p:nvSpPr>
        <p:spPr>
          <a:xfrm>
            <a:off x="9154633" y="6160349"/>
            <a:ext cx="303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>
                <a:solidFill>
                  <a:schemeClr val="bg1"/>
                </a:solidFill>
              </a:rPr>
              <a:t>www.nascsp.org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C7050A2-239D-A4D2-FF05-9C4682FB4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08" y="4972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945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6A2A-C692-EA64-4D88-3C0D44F8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8EB3-1E02-F2CC-8984-BB10E395C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65FD4-0D14-54C1-0367-D39C5C1B0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D0FA4-E400-E78F-CAD8-EC61AFB3AE6E}"/>
              </a:ext>
            </a:extLst>
          </p:cNvPr>
          <p:cNvSpPr txBox="1">
            <a:spLocks/>
          </p:cNvSpPr>
          <p:nvPr userDrawn="1"/>
        </p:nvSpPr>
        <p:spPr>
          <a:xfrm>
            <a:off x="2293088" y="6327846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0DB5B-7F42-14E4-044F-DBAB83C5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A352-0436-B5DC-9A9C-CA74CA5B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3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6DB50D-9FDE-5438-858B-9BC480025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B3A02-4035-F958-80CE-61A7E6B8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02CD8-CAD7-4689-0402-2B0FDFD0F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32C45-48F1-5648-FEA1-19303B8BC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14BF8-D4FE-51C6-6AAE-5232C81C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DCA82-51D3-6B04-0577-BB860E3D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82A4F-4B68-999D-EED4-6678CCE84B34}"/>
              </a:ext>
            </a:extLst>
          </p:cNvPr>
          <p:cNvSpPr txBox="1"/>
          <p:nvPr userDrawn="1"/>
        </p:nvSpPr>
        <p:spPr>
          <a:xfrm>
            <a:off x="2293088" y="6329265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</p:spTree>
    <p:extLst>
      <p:ext uri="{BB962C8B-B14F-4D97-AF65-F5344CB8AC3E}">
        <p14:creationId xmlns:p14="http://schemas.microsoft.com/office/powerpoint/2010/main" val="48500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114CF-5A9B-EE16-D8CE-E21BDEFE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65114-62F2-F32D-C3F1-115D77CB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0F92E-4C90-BA57-6BA3-5C24849A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7043A-9762-EAFB-33E2-566A8ED7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25A3A-11A5-2853-9D16-412691FCEC6C}"/>
              </a:ext>
            </a:extLst>
          </p:cNvPr>
          <p:cNvSpPr txBox="1"/>
          <p:nvPr userDrawn="1"/>
        </p:nvSpPr>
        <p:spPr>
          <a:xfrm>
            <a:off x="2022951" y="6323468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2A3A2AB-416F-72B5-0645-31A74FC162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48397"/>
            <a:ext cx="4987663" cy="4036993"/>
          </a:xfrm>
        </p:spPr>
        <p:txBody>
          <a:bodyPr anchor="ctr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807C0A1-ADEE-6916-C947-AE52693BA1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6139" y="1770944"/>
            <a:ext cx="4987661" cy="4191897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3078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114CF-5A9B-EE16-D8CE-E21BDEFE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65114-62F2-F32D-C3F1-115D77CB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0F92E-4C90-BA57-6BA3-5C24849A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7043A-9762-EAFB-33E2-566A8ED7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25A3A-11A5-2853-9D16-412691FCEC6C}"/>
              </a:ext>
            </a:extLst>
          </p:cNvPr>
          <p:cNvSpPr txBox="1"/>
          <p:nvPr userDrawn="1"/>
        </p:nvSpPr>
        <p:spPr>
          <a:xfrm>
            <a:off x="2293088" y="6323468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2A3A2AB-416F-72B5-0645-31A74FC162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6134" y="1961296"/>
            <a:ext cx="4987663" cy="4036993"/>
          </a:xfrm>
        </p:spPr>
        <p:txBody>
          <a:bodyPr anchor="ctr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807C0A1-ADEE-6916-C947-AE52693BA1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3" y="1806392"/>
            <a:ext cx="4987661" cy="4191897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6907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114CF-5A9B-EE16-D8CE-E21BDEFE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65114-62F2-F32D-C3F1-115D77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123" y="317867"/>
            <a:ext cx="487910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0F92E-4C90-BA57-6BA3-5C24849A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7043A-9762-EAFB-33E2-566A8ED7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25A3A-11A5-2853-9D16-412691FCEC6C}"/>
              </a:ext>
            </a:extLst>
          </p:cNvPr>
          <p:cNvSpPr txBox="1"/>
          <p:nvPr userDrawn="1"/>
        </p:nvSpPr>
        <p:spPr>
          <a:xfrm>
            <a:off x="2293088" y="6323468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2A3A2AB-416F-72B5-0645-31A74FC162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37123" y="1863144"/>
            <a:ext cx="4987663" cy="4036993"/>
          </a:xfrm>
        </p:spPr>
        <p:txBody>
          <a:bodyPr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6E5860F0-F0E7-D78D-BC46-54037CD431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" y="2"/>
            <a:ext cx="7037119" cy="6119849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89044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114CF-5A9B-EE16-D8CE-E21BDEFE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65114-62F2-F32D-C3F1-115D77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78" y="373285"/>
            <a:ext cx="60138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0F92E-4C90-BA57-6BA3-5C24849A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7043A-9762-EAFB-33E2-566A8ED7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25A3A-11A5-2853-9D16-412691FCEC6C}"/>
              </a:ext>
            </a:extLst>
          </p:cNvPr>
          <p:cNvSpPr txBox="1"/>
          <p:nvPr userDrawn="1"/>
        </p:nvSpPr>
        <p:spPr>
          <a:xfrm>
            <a:off x="2293088" y="6323468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2A3A2AB-416F-72B5-0645-31A74FC162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178" y="1815766"/>
            <a:ext cx="6013858" cy="4224672"/>
          </a:xfrm>
        </p:spPr>
        <p:txBody>
          <a:bodyPr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5">
            <a:extLst>
              <a:ext uri="{FF2B5EF4-FFF2-40B4-BE49-F238E27FC236}">
                <a16:creationId xmlns:a16="http://schemas.microsoft.com/office/drawing/2014/main" id="{403BAD56-DFAF-250A-7DAD-B1C10E736A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8720" y="-1"/>
            <a:ext cx="5373280" cy="6119849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12676 w 3928091"/>
              <a:gd name="connsiteY12" fmla="*/ 4096251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  <a:gd name="connsiteX25" fmla="*/ 23605 w 3928091"/>
              <a:gd name="connsiteY25" fmla="*/ 0 h 4143506"/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12676 w 3928091"/>
              <a:gd name="connsiteY12" fmla="*/ 4096251 h 4143506"/>
              <a:gd name="connsiteX13" fmla="*/ 15503 w 3928091"/>
              <a:gd name="connsiteY13" fmla="*/ 4130462 h 4143506"/>
              <a:gd name="connsiteX14" fmla="*/ 14458 w 3928091"/>
              <a:gd name="connsiteY14" fmla="*/ 4095260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  <a:gd name="connsiteX25" fmla="*/ 23605 w 3928091"/>
              <a:gd name="connsiteY25" fmla="*/ 0 h 4143506"/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04752 h 4143506"/>
              <a:gd name="connsiteX12" fmla="*/ 112676 w 3928091"/>
              <a:gd name="connsiteY12" fmla="*/ 4096251 h 4143506"/>
              <a:gd name="connsiteX13" fmla="*/ 15503 w 3928091"/>
              <a:gd name="connsiteY13" fmla="*/ 4130462 h 4143506"/>
              <a:gd name="connsiteX14" fmla="*/ 14458 w 3928091"/>
              <a:gd name="connsiteY14" fmla="*/ 4095260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  <a:gd name="connsiteX25" fmla="*/ 23605 w 3928091"/>
              <a:gd name="connsiteY25" fmla="*/ 0 h 4143506"/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67568 w 3928091"/>
              <a:gd name="connsiteY10" fmla="*/ 4116808 h 4143506"/>
              <a:gd name="connsiteX11" fmla="*/ 298918 w 3928091"/>
              <a:gd name="connsiteY11" fmla="*/ 4104752 h 4143506"/>
              <a:gd name="connsiteX12" fmla="*/ 112676 w 3928091"/>
              <a:gd name="connsiteY12" fmla="*/ 4096251 h 4143506"/>
              <a:gd name="connsiteX13" fmla="*/ 15503 w 3928091"/>
              <a:gd name="connsiteY13" fmla="*/ 4130462 h 4143506"/>
              <a:gd name="connsiteX14" fmla="*/ 14458 w 3928091"/>
              <a:gd name="connsiteY14" fmla="*/ 4095260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  <a:gd name="connsiteX25" fmla="*/ 23605 w 3928091"/>
              <a:gd name="connsiteY25" fmla="*/ 0 h 4143506"/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67568 w 3928091"/>
              <a:gd name="connsiteY10" fmla="*/ 4103294 h 4143506"/>
              <a:gd name="connsiteX11" fmla="*/ 298918 w 3928091"/>
              <a:gd name="connsiteY11" fmla="*/ 4104752 h 4143506"/>
              <a:gd name="connsiteX12" fmla="*/ 112676 w 3928091"/>
              <a:gd name="connsiteY12" fmla="*/ 4096251 h 4143506"/>
              <a:gd name="connsiteX13" fmla="*/ 15503 w 3928091"/>
              <a:gd name="connsiteY13" fmla="*/ 4130462 h 4143506"/>
              <a:gd name="connsiteX14" fmla="*/ 14458 w 3928091"/>
              <a:gd name="connsiteY14" fmla="*/ 4095260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  <a:gd name="connsiteX25" fmla="*/ 23605 w 3928091"/>
              <a:gd name="connsiteY25" fmla="*/ 0 h 4143506"/>
              <a:gd name="connsiteX0" fmla="*/ 23605 w 3928091"/>
              <a:gd name="connsiteY0" fmla="*/ 0 h 4142106"/>
              <a:gd name="connsiteX1" fmla="*/ 3928091 w 3928091"/>
              <a:gd name="connsiteY1" fmla="*/ 0 h 4142106"/>
              <a:gd name="connsiteX2" fmla="*/ 3928091 w 3928091"/>
              <a:gd name="connsiteY2" fmla="*/ 4125656 h 4142106"/>
              <a:gd name="connsiteX3" fmla="*/ 3780617 w 3928091"/>
              <a:gd name="connsiteY3" fmla="*/ 4131078 h 4142106"/>
              <a:gd name="connsiteX4" fmla="*/ 3281801 w 3928091"/>
              <a:gd name="connsiteY4" fmla="*/ 4125634 h 4142106"/>
              <a:gd name="connsiteX5" fmla="*/ 2622887 w 3928091"/>
              <a:gd name="connsiteY5" fmla="*/ 4130456 h 4142106"/>
              <a:gd name="connsiteX6" fmla="*/ 2169916 w 3928091"/>
              <a:gd name="connsiteY6" fmla="*/ 4111570 h 4142106"/>
              <a:gd name="connsiteX7" fmla="*/ 1705097 w 3928091"/>
              <a:gd name="connsiteY7" fmla="*/ 4140234 h 4142106"/>
              <a:gd name="connsiteX8" fmla="*/ 1364801 w 3928091"/>
              <a:gd name="connsiteY8" fmla="*/ 4124429 h 4142106"/>
              <a:gd name="connsiteX9" fmla="*/ 1123316 w 3928091"/>
              <a:gd name="connsiteY9" fmla="*/ 4101478 h 4142106"/>
              <a:gd name="connsiteX10" fmla="*/ 667568 w 3928091"/>
              <a:gd name="connsiteY10" fmla="*/ 4103294 h 4142106"/>
              <a:gd name="connsiteX11" fmla="*/ 298918 w 3928091"/>
              <a:gd name="connsiteY11" fmla="*/ 4104752 h 4142106"/>
              <a:gd name="connsiteX12" fmla="*/ 112676 w 3928091"/>
              <a:gd name="connsiteY12" fmla="*/ 4096251 h 4142106"/>
              <a:gd name="connsiteX13" fmla="*/ 15503 w 3928091"/>
              <a:gd name="connsiteY13" fmla="*/ 4130462 h 4142106"/>
              <a:gd name="connsiteX14" fmla="*/ 14458 w 3928091"/>
              <a:gd name="connsiteY14" fmla="*/ 4095260 h 4142106"/>
              <a:gd name="connsiteX15" fmla="*/ 346 w 3928091"/>
              <a:gd name="connsiteY15" fmla="*/ 3882149 h 4142106"/>
              <a:gd name="connsiteX16" fmla="*/ 27583 w 3928091"/>
              <a:gd name="connsiteY16" fmla="*/ 3294816 h 4142106"/>
              <a:gd name="connsiteX17" fmla="*/ 21797 w 3928091"/>
              <a:gd name="connsiteY17" fmla="*/ 3078932 h 4142106"/>
              <a:gd name="connsiteX18" fmla="*/ 30264 w 3928091"/>
              <a:gd name="connsiteY18" fmla="*/ 2835999 h 4142106"/>
              <a:gd name="connsiteX19" fmla="*/ 33510 w 3928091"/>
              <a:gd name="connsiteY19" fmla="*/ 2550270 h 4142106"/>
              <a:gd name="connsiteX20" fmla="*/ 9096 w 3928091"/>
              <a:gd name="connsiteY20" fmla="*/ 1764959 h 4142106"/>
              <a:gd name="connsiteX21" fmla="*/ 30406 w 3928091"/>
              <a:gd name="connsiteY21" fmla="*/ 1598729 h 4142106"/>
              <a:gd name="connsiteX22" fmla="*/ 20244 w 3928091"/>
              <a:gd name="connsiteY22" fmla="*/ 1114767 h 4142106"/>
              <a:gd name="connsiteX23" fmla="*/ 26736 w 3928091"/>
              <a:gd name="connsiteY23" fmla="*/ 579120 h 4142106"/>
              <a:gd name="connsiteX24" fmla="*/ 38237 w 3928091"/>
              <a:gd name="connsiteY24" fmla="*/ 288533 h 4142106"/>
              <a:gd name="connsiteX25" fmla="*/ 23605 w 3928091"/>
              <a:gd name="connsiteY25" fmla="*/ 0 h 4142106"/>
              <a:gd name="connsiteX0" fmla="*/ 23605 w 3928091"/>
              <a:gd name="connsiteY0" fmla="*/ 0 h 4140729"/>
              <a:gd name="connsiteX1" fmla="*/ 3928091 w 3928091"/>
              <a:gd name="connsiteY1" fmla="*/ 0 h 4140729"/>
              <a:gd name="connsiteX2" fmla="*/ 3928091 w 3928091"/>
              <a:gd name="connsiteY2" fmla="*/ 4125656 h 4140729"/>
              <a:gd name="connsiteX3" fmla="*/ 3780617 w 3928091"/>
              <a:gd name="connsiteY3" fmla="*/ 4131078 h 4140729"/>
              <a:gd name="connsiteX4" fmla="*/ 3281801 w 3928091"/>
              <a:gd name="connsiteY4" fmla="*/ 4125634 h 4140729"/>
              <a:gd name="connsiteX5" fmla="*/ 2622887 w 3928091"/>
              <a:gd name="connsiteY5" fmla="*/ 4130456 h 4140729"/>
              <a:gd name="connsiteX6" fmla="*/ 2169916 w 3928091"/>
              <a:gd name="connsiteY6" fmla="*/ 4111570 h 4140729"/>
              <a:gd name="connsiteX7" fmla="*/ 1705097 w 3928091"/>
              <a:gd name="connsiteY7" fmla="*/ 4140234 h 4140729"/>
              <a:gd name="connsiteX8" fmla="*/ 1378584 w 3928091"/>
              <a:gd name="connsiteY8" fmla="*/ 4083886 h 4140729"/>
              <a:gd name="connsiteX9" fmla="*/ 1123316 w 3928091"/>
              <a:gd name="connsiteY9" fmla="*/ 4101478 h 4140729"/>
              <a:gd name="connsiteX10" fmla="*/ 667568 w 3928091"/>
              <a:gd name="connsiteY10" fmla="*/ 4103294 h 4140729"/>
              <a:gd name="connsiteX11" fmla="*/ 298918 w 3928091"/>
              <a:gd name="connsiteY11" fmla="*/ 4104752 h 4140729"/>
              <a:gd name="connsiteX12" fmla="*/ 112676 w 3928091"/>
              <a:gd name="connsiteY12" fmla="*/ 4096251 h 4140729"/>
              <a:gd name="connsiteX13" fmla="*/ 15503 w 3928091"/>
              <a:gd name="connsiteY13" fmla="*/ 4130462 h 4140729"/>
              <a:gd name="connsiteX14" fmla="*/ 14458 w 3928091"/>
              <a:gd name="connsiteY14" fmla="*/ 4095260 h 4140729"/>
              <a:gd name="connsiteX15" fmla="*/ 346 w 3928091"/>
              <a:gd name="connsiteY15" fmla="*/ 3882149 h 4140729"/>
              <a:gd name="connsiteX16" fmla="*/ 27583 w 3928091"/>
              <a:gd name="connsiteY16" fmla="*/ 3294816 h 4140729"/>
              <a:gd name="connsiteX17" fmla="*/ 21797 w 3928091"/>
              <a:gd name="connsiteY17" fmla="*/ 3078932 h 4140729"/>
              <a:gd name="connsiteX18" fmla="*/ 30264 w 3928091"/>
              <a:gd name="connsiteY18" fmla="*/ 2835999 h 4140729"/>
              <a:gd name="connsiteX19" fmla="*/ 33510 w 3928091"/>
              <a:gd name="connsiteY19" fmla="*/ 2550270 h 4140729"/>
              <a:gd name="connsiteX20" fmla="*/ 9096 w 3928091"/>
              <a:gd name="connsiteY20" fmla="*/ 1764959 h 4140729"/>
              <a:gd name="connsiteX21" fmla="*/ 30406 w 3928091"/>
              <a:gd name="connsiteY21" fmla="*/ 1598729 h 4140729"/>
              <a:gd name="connsiteX22" fmla="*/ 20244 w 3928091"/>
              <a:gd name="connsiteY22" fmla="*/ 1114767 h 4140729"/>
              <a:gd name="connsiteX23" fmla="*/ 26736 w 3928091"/>
              <a:gd name="connsiteY23" fmla="*/ 579120 h 4140729"/>
              <a:gd name="connsiteX24" fmla="*/ 38237 w 3928091"/>
              <a:gd name="connsiteY24" fmla="*/ 288533 h 4140729"/>
              <a:gd name="connsiteX25" fmla="*/ 23605 w 3928091"/>
              <a:gd name="connsiteY25" fmla="*/ 0 h 4140729"/>
              <a:gd name="connsiteX0" fmla="*/ 23605 w 3928091"/>
              <a:gd name="connsiteY0" fmla="*/ 0 h 4140729"/>
              <a:gd name="connsiteX1" fmla="*/ 3928091 w 3928091"/>
              <a:gd name="connsiteY1" fmla="*/ 0 h 4140729"/>
              <a:gd name="connsiteX2" fmla="*/ 3928091 w 3928091"/>
              <a:gd name="connsiteY2" fmla="*/ 4125656 h 4140729"/>
              <a:gd name="connsiteX3" fmla="*/ 3780617 w 3928091"/>
              <a:gd name="connsiteY3" fmla="*/ 4131078 h 4140729"/>
              <a:gd name="connsiteX4" fmla="*/ 3281801 w 3928091"/>
              <a:gd name="connsiteY4" fmla="*/ 4125634 h 4140729"/>
              <a:gd name="connsiteX5" fmla="*/ 2622887 w 3928091"/>
              <a:gd name="connsiteY5" fmla="*/ 4130456 h 4140729"/>
              <a:gd name="connsiteX6" fmla="*/ 2169916 w 3928091"/>
              <a:gd name="connsiteY6" fmla="*/ 4111570 h 4140729"/>
              <a:gd name="connsiteX7" fmla="*/ 1705097 w 3928091"/>
              <a:gd name="connsiteY7" fmla="*/ 4140234 h 4140729"/>
              <a:gd name="connsiteX8" fmla="*/ 1378584 w 3928091"/>
              <a:gd name="connsiteY8" fmla="*/ 4083886 h 4140729"/>
              <a:gd name="connsiteX9" fmla="*/ 1123316 w 3928091"/>
              <a:gd name="connsiteY9" fmla="*/ 4101478 h 4140729"/>
              <a:gd name="connsiteX10" fmla="*/ 667568 w 3928091"/>
              <a:gd name="connsiteY10" fmla="*/ 4103294 h 4140729"/>
              <a:gd name="connsiteX11" fmla="*/ 298918 w 3928091"/>
              <a:gd name="connsiteY11" fmla="*/ 4104752 h 4140729"/>
              <a:gd name="connsiteX12" fmla="*/ 112676 w 3928091"/>
              <a:gd name="connsiteY12" fmla="*/ 4096251 h 4140729"/>
              <a:gd name="connsiteX13" fmla="*/ 15503 w 3928091"/>
              <a:gd name="connsiteY13" fmla="*/ 4130462 h 4140729"/>
              <a:gd name="connsiteX14" fmla="*/ 14458 w 3928091"/>
              <a:gd name="connsiteY14" fmla="*/ 4054717 h 4140729"/>
              <a:gd name="connsiteX15" fmla="*/ 346 w 3928091"/>
              <a:gd name="connsiteY15" fmla="*/ 3882149 h 4140729"/>
              <a:gd name="connsiteX16" fmla="*/ 27583 w 3928091"/>
              <a:gd name="connsiteY16" fmla="*/ 3294816 h 4140729"/>
              <a:gd name="connsiteX17" fmla="*/ 21797 w 3928091"/>
              <a:gd name="connsiteY17" fmla="*/ 3078932 h 4140729"/>
              <a:gd name="connsiteX18" fmla="*/ 30264 w 3928091"/>
              <a:gd name="connsiteY18" fmla="*/ 2835999 h 4140729"/>
              <a:gd name="connsiteX19" fmla="*/ 33510 w 3928091"/>
              <a:gd name="connsiteY19" fmla="*/ 2550270 h 4140729"/>
              <a:gd name="connsiteX20" fmla="*/ 9096 w 3928091"/>
              <a:gd name="connsiteY20" fmla="*/ 1764959 h 4140729"/>
              <a:gd name="connsiteX21" fmla="*/ 30406 w 3928091"/>
              <a:gd name="connsiteY21" fmla="*/ 1598729 h 4140729"/>
              <a:gd name="connsiteX22" fmla="*/ 20244 w 3928091"/>
              <a:gd name="connsiteY22" fmla="*/ 1114767 h 4140729"/>
              <a:gd name="connsiteX23" fmla="*/ 26736 w 3928091"/>
              <a:gd name="connsiteY23" fmla="*/ 579120 h 4140729"/>
              <a:gd name="connsiteX24" fmla="*/ 38237 w 3928091"/>
              <a:gd name="connsiteY24" fmla="*/ 288533 h 4140729"/>
              <a:gd name="connsiteX25" fmla="*/ 23605 w 3928091"/>
              <a:gd name="connsiteY25" fmla="*/ 0 h 4140729"/>
              <a:gd name="connsiteX0" fmla="*/ 23605 w 3928091"/>
              <a:gd name="connsiteY0" fmla="*/ 0 h 4140729"/>
              <a:gd name="connsiteX1" fmla="*/ 3928091 w 3928091"/>
              <a:gd name="connsiteY1" fmla="*/ 0 h 4140729"/>
              <a:gd name="connsiteX2" fmla="*/ 3928091 w 3928091"/>
              <a:gd name="connsiteY2" fmla="*/ 4125656 h 4140729"/>
              <a:gd name="connsiteX3" fmla="*/ 3780617 w 3928091"/>
              <a:gd name="connsiteY3" fmla="*/ 4131078 h 4140729"/>
              <a:gd name="connsiteX4" fmla="*/ 3281801 w 3928091"/>
              <a:gd name="connsiteY4" fmla="*/ 4125634 h 4140729"/>
              <a:gd name="connsiteX5" fmla="*/ 2622887 w 3928091"/>
              <a:gd name="connsiteY5" fmla="*/ 4130456 h 4140729"/>
              <a:gd name="connsiteX6" fmla="*/ 2169916 w 3928091"/>
              <a:gd name="connsiteY6" fmla="*/ 4111570 h 4140729"/>
              <a:gd name="connsiteX7" fmla="*/ 1705097 w 3928091"/>
              <a:gd name="connsiteY7" fmla="*/ 4140234 h 4140729"/>
              <a:gd name="connsiteX8" fmla="*/ 1378584 w 3928091"/>
              <a:gd name="connsiteY8" fmla="*/ 4083886 h 4140729"/>
              <a:gd name="connsiteX9" fmla="*/ 1123316 w 3928091"/>
              <a:gd name="connsiteY9" fmla="*/ 4101478 h 4140729"/>
              <a:gd name="connsiteX10" fmla="*/ 667568 w 3928091"/>
              <a:gd name="connsiteY10" fmla="*/ 4103294 h 4140729"/>
              <a:gd name="connsiteX11" fmla="*/ 298918 w 3928091"/>
              <a:gd name="connsiteY11" fmla="*/ 4104752 h 4140729"/>
              <a:gd name="connsiteX12" fmla="*/ 112676 w 3928091"/>
              <a:gd name="connsiteY12" fmla="*/ 4096251 h 4140729"/>
              <a:gd name="connsiteX13" fmla="*/ 1720 w 3928091"/>
              <a:gd name="connsiteY13" fmla="*/ 4096676 h 4140729"/>
              <a:gd name="connsiteX14" fmla="*/ 14458 w 3928091"/>
              <a:gd name="connsiteY14" fmla="*/ 4054717 h 4140729"/>
              <a:gd name="connsiteX15" fmla="*/ 346 w 3928091"/>
              <a:gd name="connsiteY15" fmla="*/ 3882149 h 4140729"/>
              <a:gd name="connsiteX16" fmla="*/ 27583 w 3928091"/>
              <a:gd name="connsiteY16" fmla="*/ 3294816 h 4140729"/>
              <a:gd name="connsiteX17" fmla="*/ 21797 w 3928091"/>
              <a:gd name="connsiteY17" fmla="*/ 3078932 h 4140729"/>
              <a:gd name="connsiteX18" fmla="*/ 30264 w 3928091"/>
              <a:gd name="connsiteY18" fmla="*/ 2835999 h 4140729"/>
              <a:gd name="connsiteX19" fmla="*/ 33510 w 3928091"/>
              <a:gd name="connsiteY19" fmla="*/ 2550270 h 4140729"/>
              <a:gd name="connsiteX20" fmla="*/ 9096 w 3928091"/>
              <a:gd name="connsiteY20" fmla="*/ 1764959 h 4140729"/>
              <a:gd name="connsiteX21" fmla="*/ 30406 w 3928091"/>
              <a:gd name="connsiteY21" fmla="*/ 1598729 h 4140729"/>
              <a:gd name="connsiteX22" fmla="*/ 20244 w 3928091"/>
              <a:gd name="connsiteY22" fmla="*/ 1114767 h 4140729"/>
              <a:gd name="connsiteX23" fmla="*/ 26736 w 3928091"/>
              <a:gd name="connsiteY23" fmla="*/ 579120 h 4140729"/>
              <a:gd name="connsiteX24" fmla="*/ 38237 w 3928091"/>
              <a:gd name="connsiteY24" fmla="*/ 288533 h 4140729"/>
              <a:gd name="connsiteX25" fmla="*/ 23605 w 3928091"/>
              <a:gd name="connsiteY25" fmla="*/ 0 h 4140729"/>
              <a:gd name="connsiteX0" fmla="*/ 23605 w 3928091"/>
              <a:gd name="connsiteY0" fmla="*/ 0 h 4140277"/>
              <a:gd name="connsiteX1" fmla="*/ 3928091 w 3928091"/>
              <a:gd name="connsiteY1" fmla="*/ 0 h 4140277"/>
              <a:gd name="connsiteX2" fmla="*/ 3928091 w 3928091"/>
              <a:gd name="connsiteY2" fmla="*/ 4125656 h 4140277"/>
              <a:gd name="connsiteX3" fmla="*/ 3780617 w 3928091"/>
              <a:gd name="connsiteY3" fmla="*/ 4131078 h 4140277"/>
              <a:gd name="connsiteX4" fmla="*/ 3281801 w 3928091"/>
              <a:gd name="connsiteY4" fmla="*/ 4125634 h 4140277"/>
              <a:gd name="connsiteX5" fmla="*/ 2622887 w 3928091"/>
              <a:gd name="connsiteY5" fmla="*/ 4130456 h 4140277"/>
              <a:gd name="connsiteX6" fmla="*/ 2169916 w 3928091"/>
              <a:gd name="connsiteY6" fmla="*/ 4111570 h 4140277"/>
              <a:gd name="connsiteX7" fmla="*/ 1705097 w 3928091"/>
              <a:gd name="connsiteY7" fmla="*/ 4140234 h 4140277"/>
              <a:gd name="connsiteX8" fmla="*/ 1364801 w 3928091"/>
              <a:gd name="connsiteY8" fmla="*/ 4104157 h 4140277"/>
              <a:gd name="connsiteX9" fmla="*/ 1123316 w 3928091"/>
              <a:gd name="connsiteY9" fmla="*/ 4101478 h 4140277"/>
              <a:gd name="connsiteX10" fmla="*/ 667568 w 3928091"/>
              <a:gd name="connsiteY10" fmla="*/ 4103294 h 4140277"/>
              <a:gd name="connsiteX11" fmla="*/ 298918 w 3928091"/>
              <a:gd name="connsiteY11" fmla="*/ 4104752 h 4140277"/>
              <a:gd name="connsiteX12" fmla="*/ 112676 w 3928091"/>
              <a:gd name="connsiteY12" fmla="*/ 4096251 h 4140277"/>
              <a:gd name="connsiteX13" fmla="*/ 1720 w 3928091"/>
              <a:gd name="connsiteY13" fmla="*/ 4096676 h 4140277"/>
              <a:gd name="connsiteX14" fmla="*/ 14458 w 3928091"/>
              <a:gd name="connsiteY14" fmla="*/ 4054717 h 4140277"/>
              <a:gd name="connsiteX15" fmla="*/ 346 w 3928091"/>
              <a:gd name="connsiteY15" fmla="*/ 3882149 h 4140277"/>
              <a:gd name="connsiteX16" fmla="*/ 27583 w 3928091"/>
              <a:gd name="connsiteY16" fmla="*/ 3294816 h 4140277"/>
              <a:gd name="connsiteX17" fmla="*/ 21797 w 3928091"/>
              <a:gd name="connsiteY17" fmla="*/ 3078932 h 4140277"/>
              <a:gd name="connsiteX18" fmla="*/ 30264 w 3928091"/>
              <a:gd name="connsiteY18" fmla="*/ 2835999 h 4140277"/>
              <a:gd name="connsiteX19" fmla="*/ 33510 w 3928091"/>
              <a:gd name="connsiteY19" fmla="*/ 2550270 h 4140277"/>
              <a:gd name="connsiteX20" fmla="*/ 9096 w 3928091"/>
              <a:gd name="connsiteY20" fmla="*/ 1764959 h 4140277"/>
              <a:gd name="connsiteX21" fmla="*/ 30406 w 3928091"/>
              <a:gd name="connsiteY21" fmla="*/ 1598729 h 4140277"/>
              <a:gd name="connsiteX22" fmla="*/ 20244 w 3928091"/>
              <a:gd name="connsiteY22" fmla="*/ 1114767 h 4140277"/>
              <a:gd name="connsiteX23" fmla="*/ 26736 w 3928091"/>
              <a:gd name="connsiteY23" fmla="*/ 579120 h 4140277"/>
              <a:gd name="connsiteX24" fmla="*/ 38237 w 3928091"/>
              <a:gd name="connsiteY24" fmla="*/ 288533 h 4140277"/>
              <a:gd name="connsiteX25" fmla="*/ 23605 w 3928091"/>
              <a:gd name="connsiteY25" fmla="*/ 0 h 4140277"/>
              <a:gd name="connsiteX0" fmla="*/ 23605 w 3928091"/>
              <a:gd name="connsiteY0" fmla="*/ 0 h 4137664"/>
              <a:gd name="connsiteX1" fmla="*/ 3928091 w 3928091"/>
              <a:gd name="connsiteY1" fmla="*/ 0 h 4137664"/>
              <a:gd name="connsiteX2" fmla="*/ 3928091 w 3928091"/>
              <a:gd name="connsiteY2" fmla="*/ 4125656 h 4137664"/>
              <a:gd name="connsiteX3" fmla="*/ 3780617 w 3928091"/>
              <a:gd name="connsiteY3" fmla="*/ 4131078 h 4137664"/>
              <a:gd name="connsiteX4" fmla="*/ 3281801 w 3928091"/>
              <a:gd name="connsiteY4" fmla="*/ 4125634 h 4137664"/>
              <a:gd name="connsiteX5" fmla="*/ 2622887 w 3928091"/>
              <a:gd name="connsiteY5" fmla="*/ 4130456 h 4137664"/>
              <a:gd name="connsiteX6" fmla="*/ 2169916 w 3928091"/>
              <a:gd name="connsiteY6" fmla="*/ 4111570 h 4137664"/>
              <a:gd name="connsiteX7" fmla="*/ 1767120 w 3928091"/>
              <a:gd name="connsiteY7" fmla="*/ 4086176 h 4137664"/>
              <a:gd name="connsiteX8" fmla="*/ 1364801 w 3928091"/>
              <a:gd name="connsiteY8" fmla="*/ 4104157 h 4137664"/>
              <a:gd name="connsiteX9" fmla="*/ 1123316 w 3928091"/>
              <a:gd name="connsiteY9" fmla="*/ 4101478 h 4137664"/>
              <a:gd name="connsiteX10" fmla="*/ 667568 w 3928091"/>
              <a:gd name="connsiteY10" fmla="*/ 4103294 h 4137664"/>
              <a:gd name="connsiteX11" fmla="*/ 298918 w 3928091"/>
              <a:gd name="connsiteY11" fmla="*/ 4104752 h 4137664"/>
              <a:gd name="connsiteX12" fmla="*/ 112676 w 3928091"/>
              <a:gd name="connsiteY12" fmla="*/ 4096251 h 4137664"/>
              <a:gd name="connsiteX13" fmla="*/ 1720 w 3928091"/>
              <a:gd name="connsiteY13" fmla="*/ 4096676 h 4137664"/>
              <a:gd name="connsiteX14" fmla="*/ 14458 w 3928091"/>
              <a:gd name="connsiteY14" fmla="*/ 4054717 h 4137664"/>
              <a:gd name="connsiteX15" fmla="*/ 346 w 3928091"/>
              <a:gd name="connsiteY15" fmla="*/ 3882149 h 4137664"/>
              <a:gd name="connsiteX16" fmla="*/ 27583 w 3928091"/>
              <a:gd name="connsiteY16" fmla="*/ 3294816 h 4137664"/>
              <a:gd name="connsiteX17" fmla="*/ 21797 w 3928091"/>
              <a:gd name="connsiteY17" fmla="*/ 3078932 h 4137664"/>
              <a:gd name="connsiteX18" fmla="*/ 30264 w 3928091"/>
              <a:gd name="connsiteY18" fmla="*/ 2835999 h 4137664"/>
              <a:gd name="connsiteX19" fmla="*/ 33510 w 3928091"/>
              <a:gd name="connsiteY19" fmla="*/ 2550270 h 4137664"/>
              <a:gd name="connsiteX20" fmla="*/ 9096 w 3928091"/>
              <a:gd name="connsiteY20" fmla="*/ 1764959 h 4137664"/>
              <a:gd name="connsiteX21" fmla="*/ 30406 w 3928091"/>
              <a:gd name="connsiteY21" fmla="*/ 1598729 h 4137664"/>
              <a:gd name="connsiteX22" fmla="*/ 20244 w 3928091"/>
              <a:gd name="connsiteY22" fmla="*/ 1114767 h 4137664"/>
              <a:gd name="connsiteX23" fmla="*/ 26736 w 3928091"/>
              <a:gd name="connsiteY23" fmla="*/ 579120 h 4137664"/>
              <a:gd name="connsiteX24" fmla="*/ 38237 w 3928091"/>
              <a:gd name="connsiteY24" fmla="*/ 288533 h 4137664"/>
              <a:gd name="connsiteX25" fmla="*/ 23605 w 3928091"/>
              <a:gd name="connsiteY25" fmla="*/ 0 h 4137664"/>
              <a:gd name="connsiteX0" fmla="*/ 23605 w 3928091"/>
              <a:gd name="connsiteY0" fmla="*/ 0 h 4137664"/>
              <a:gd name="connsiteX1" fmla="*/ 3928091 w 3928091"/>
              <a:gd name="connsiteY1" fmla="*/ 0 h 4137664"/>
              <a:gd name="connsiteX2" fmla="*/ 3928091 w 3928091"/>
              <a:gd name="connsiteY2" fmla="*/ 4125656 h 4137664"/>
              <a:gd name="connsiteX3" fmla="*/ 3780617 w 3928091"/>
              <a:gd name="connsiteY3" fmla="*/ 4131078 h 4137664"/>
              <a:gd name="connsiteX4" fmla="*/ 3281801 w 3928091"/>
              <a:gd name="connsiteY4" fmla="*/ 4125634 h 4137664"/>
              <a:gd name="connsiteX5" fmla="*/ 2622887 w 3928091"/>
              <a:gd name="connsiteY5" fmla="*/ 4130456 h 4137664"/>
              <a:gd name="connsiteX6" fmla="*/ 2169916 w 3928091"/>
              <a:gd name="connsiteY6" fmla="*/ 4111570 h 4137664"/>
              <a:gd name="connsiteX7" fmla="*/ 1767120 w 3928091"/>
              <a:gd name="connsiteY7" fmla="*/ 4086176 h 4137664"/>
              <a:gd name="connsiteX8" fmla="*/ 1364801 w 3928091"/>
              <a:gd name="connsiteY8" fmla="*/ 4104157 h 4137664"/>
              <a:gd name="connsiteX9" fmla="*/ 1123316 w 3928091"/>
              <a:gd name="connsiteY9" fmla="*/ 4101478 h 4137664"/>
              <a:gd name="connsiteX10" fmla="*/ 667568 w 3928091"/>
              <a:gd name="connsiteY10" fmla="*/ 4103294 h 4137664"/>
              <a:gd name="connsiteX11" fmla="*/ 298918 w 3928091"/>
              <a:gd name="connsiteY11" fmla="*/ 4104752 h 4137664"/>
              <a:gd name="connsiteX12" fmla="*/ 112676 w 3928091"/>
              <a:gd name="connsiteY12" fmla="*/ 4096251 h 4137664"/>
              <a:gd name="connsiteX13" fmla="*/ 1720 w 3928091"/>
              <a:gd name="connsiteY13" fmla="*/ 4096676 h 4137664"/>
              <a:gd name="connsiteX14" fmla="*/ 14458 w 3928091"/>
              <a:gd name="connsiteY14" fmla="*/ 4054717 h 4137664"/>
              <a:gd name="connsiteX15" fmla="*/ 346 w 3928091"/>
              <a:gd name="connsiteY15" fmla="*/ 3882149 h 4137664"/>
              <a:gd name="connsiteX16" fmla="*/ 27583 w 3928091"/>
              <a:gd name="connsiteY16" fmla="*/ 3294816 h 4137664"/>
              <a:gd name="connsiteX17" fmla="*/ 21797 w 3928091"/>
              <a:gd name="connsiteY17" fmla="*/ 3078932 h 4137664"/>
              <a:gd name="connsiteX18" fmla="*/ 30264 w 3928091"/>
              <a:gd name="connsiteY18" fmla="*/ 2835999 h 4137664"/>
              <a:gd name="connsiteX19" fmla="*/ 33510 w 3928091"/>
              <a:gd name="connsiteY19" fmla="*/ 2550270 h 4137664"/>
              <a:gd name="connsiteX20" fmla="*/ 9096 w 3928091"/>
              <a:gd name="connsiteY20" fmla="*/ 1764959 h 4137664"/>
              <a:gd name="connsiteX21" fmla="*/ 30406 w 3928091"/>
              <a:gd name="connsiteY21" fmla="*/ 1598729 h 4137664"/>
              <a:gd name="connsiteX22" fmla="*/ 20244 w 3928091"/>
              <a:gd name="connsiteY22" fmla="*/ 1114767 h 4137664"/>
              <a:gd name="connsiteX23" fmla="*/ 26736 w 3928091"/>
              <a:gd name="connsiteY23" fmla="*/ 579120 h 4137664"/>
              <a:gd name="connsiteX24" fmla="*/ 38237 w 3928091"/>
              <a:gd name="connsiteY24" fmla="*/ 288533 h 4137664"/>
              <a:gd name="connsiteX25" fmla="*/ 23605 w 3928091"/>
              <a:gd name="connsiteY25" fmla="*/ 0 h 4137664"/>
              <a:gd name="connsiteX0" fmla="*/ 23605 w 3928091"/>
              <a:gd name="connsiteY0" fmla="*/ 0 h 4137664"/>
              <a:gd name="connsiteX1" fmla="*/ 3928091 w 3928091"/>
              <a:gd name="connsiteY1" fmla="*/ 0 h 4137664"/>
              <a:gd name="connsiteX2" fmla="*/ 3928091 w 3928091"/>
              <a:gd name="connsiteY2" fmla="*/ 4125656 h 4137664"/>
              <a:gd name="connsiteX3" fmla="*/ 3780617 w 3928091"/>
              <a:gd name="connsiteY3" fmla="*/ 4131078 h 4137664"/>
              <a:gd name="connsiteX4" fmla="*/ 3281801 w 3928091"/>
              <a:gd name="connsiteY4" fmla="*/ 4125634 h 4137664"/>
              <a:gd name="connsiteX5" fmla="*/ 2622887 w 3928091"/>
              <a:gd name="connsiteY5" fmla="*/ 4130456 h 4137664"/>
              <a:gd name="connsiteX6" fmla="*/ 2169916 w 3928091"/>
              <a:gd name="connsiteY6" fmla="*/ 4111570 h 4137664"/>
              <a:gd name="connsiteX7" fmla="*/ 1787794 w 3928091"/>
              <a:gd name="connsiteY7" fmla="*/ 4099691 h 4137664"/>
              <a:gd name="connsiteX8" fmla="*/ 1364801 w 3928091"/>
              <a:gd name="connsiteY8" fmla="*/ 4104157 h 4137664"/>
              <a:gd name="connsiteX9" fmla="*/ 1123316 w 3928091"/>
              <a:gd name="connsiteY9" fmla="*/ 4101478 h 4137664"/>
              <a:gd name="connsiteX10" fmla="*/ 667568 w 3928091"/>
              <a:gd name="connsiteY10" fmla="*/ 4103294 h 4137664"/>
              <a:gd name="connsiteX11" fmla="*/ 298918 w 3928091"/>
              <a:gd name="connsiteY11" fmla="*/ 4104752 h 4137664"/>
              <a:gd name="connsiteX12" fmla="*/ 112676 w 3928091"/>
              <a:gd name="connsiteY12" fmla="*/ 4096251 h 4137664"/>
              <a:gd name="connsiteX13" fmla="*/ 1720 w 3928091"/>
              <a:gd name="connsiteY13" fmla="*/ 4096676 h 4137664"/>
              <a:gd name="connsiteX14" fmla="*/ 14458 w 3928091"/>
              <a:gd name="connsiteY14" fmla="*/ 4054717 h 4137664"/>
              <a:gd name="connsiteX15" fmla="*/ 346 w 3928091"/>
              <a:gd name="connsiteY15" fmla="*/ 3882149 h 4137664"/>
              <a:gd name="connsiteX16" fmla="*/ 27583 w 3928091"/>
              <a:gd name="connsiteY16" fmla="*/ 3294816 h 4137664"/>
              <a:gd name="connsiteX17" fmla="*/ 21797 w 3928091"/>
              <a:gd name="connsiteY17" fmla="*/ 3078932 h 4137664"/>
              <a:gd name="connsiteX18" fmla="*/ 30264 w 3928091"/>
              <a:gd name="connsiteY18" fmla="*/ 2835999 h 4137664"/>
              <a:gd name="connsiteX19" fmla="*/ 33510 w 3928091"/>
              <a:gd name="connsiteY19" fmla="*/ 2550270 h 4137664"/>
              <a:gd name="connsiteX20" fmla="*/ 9096 w 3928091"/>
              <a:gd name="connsiteY20" fmla="*/ 1764959 h 4137664"/>
              <a:gd name="connsiteX21" fmla="*/ 30406 w 3928091"/>
              <a:gd name="connsiteY21" fmla="*/ 1598729 h 4137664"/>
              <a:gd name="connsiteX22" fmla="*/ 20244 w 3928091"/>
              <a:gd name="connsiteY22" fmla="*/ 1114767 h 4137664"/>
              <a:gd name="connsiteX23" fmla="*/ 26736 w 3928091"/>
              <a:gd name="connsiteY23" fmla="*/ 579120 h 4137664"/>
              <a:gd name="connsiteX24" fmla="*/ 38237 w 3928091"/>
              <a:gd name="connsiteY24" fmla="*/ 288533 h 4137664"/>
              <a:gd name="connsiteX25" fmla="*/ 23605 w 3928091"/>
              <a:gd name="connsiteY25" fmla="*/ 0 h 4137664"/>
              <a:gd name="connsiteX0" fmla="*/ 23605 w 3928091"/>
              <a:gd name="connsiteY0" fmla="*/ 0 h 4132368"/>
              <a:gd name="connsiteX1" fmla="*/ 3928091 w 3928091"/>
              <a:gd name="connsiteY1" fmla="*/ 0 h 4132368"/>
              <a:gd name="connsiteX2" fmla="*/ 3928091 w 3928091"/>
              <a:gd name="connsiteY2" fmla="*/ 4125656 h 4132368"/>
              <a:gd name="connsiteX3" fmla="*/ 3780617 w 3928091"/>
              <a:gd name="connsiteY3" fmla="*/ 4131078 h 4132368"/>
              <a:gd name="connsiteX4" fmla="*/ 3281801 w 3928091"/>
              <a:gd name="connsiteY4" fmla="*/ 4125634 h 4132368"/>
              <a:gd name="connsiteX5" fmla="*/ 2622887 w 3928091"/>
              <a:gd name="connsiteY5" fmla="*/ 4130456 h 4132368"/>
              <a:gd name="connsiteX6" fmla="*/ 2176808 w 3928091"/>
              <a:gd name="connsiteY6" fmla="*/ 4111570 h 4132368"/>
              <a:gd name="connsiteX7" fmla="*/ 1787794 w 3928091"/>
              <a:gd name="connsiteY7" fmla="*/ 4099691 h 4132368"/>
              <a:gd name="connsiteX8" fmla="*/ 1364801 w 3928091"/>
              <a:gd name="connsiteY8" fmla="*/ 4104157 h 4132368"/>
              <a:gd name="connsiteX9" fmla="*/ 1123316 w 3928091"/>
              <a:gd name="connsiteY9" fmla="*/ 4101478 h 4132368"/>
              <a:gd name="connsiteX10" fmla="*/ 667568 w 3928091"/>
              <a:gd name="connsiteY10" fmla="*/ 4103294 h 4132368"/>
              <a:gd name="connsiteX11" fmla="*/ 298918 w 3928091"/>
              <a:gd name="connsiteY11" fmla="*/ 4104752 h 4132368"/>
              <a:gd name="connsiteX12" fmla="*/ 112676 w 3928091"/>
              <a:gd name="connsiteY12" fmla="*/ 4096251 h 4132368"/>
              <a:gd name="connsiteX13" fmla="*/ 1720 w 3928091"/>
              <a:gd name="connsiteY13" fmla="*/ 4096676 h 4132368"/>
              <a:gd name="connsiteX14" fmla="*/ 14458 w 3928091"/>
              <a:gd name="connsiteY14" fmla="*/ 4054717 h 4132368"/>
              <a:gd name="connsiteX15" fmla="*/ 346 w 3928091"/>
              <a:gd name="connsiteY15" fmla="*/ 3882149 h 4132368"/>
              <a:gd name="connsiteX16" fmla="*/ 27583 w 3928091"/>
              <a:gd name="connsiteY16" fmla="*/ 3294816 h 4132368"/>
              <a:gd name="connsiteX17" fmla="*/ 21797 w 3928091"/>
              <a:gd name="connsiteY17" fmla="*/ 3078932 h 4132368"/>
              <a:gd name="connsiteX18" fmla="*/ 30264 w 3928091"/>
              <a:gd name="connsiteY18" fmla="*/ 2835999 h 4132368"/>
              <a:gd name="connsiteX19" fmla="*/ 33510 w 3928091"/>
              <a:gd name="connsiteY19" fmla="*/ 2550270 h 4132368"/>
              <a:gd name="connsiteX20" fmla="*/ 9096 w 3928091"/>
              <a:gd name="connsiteY20" fmla="*/ 1764959 h 4132368"/>
              <a:gd name="connsiteX21" fmla="*/ 30406 w 3928091"/>
              <a:gd name="connsiteY21" fmla="*/ 1598729 h 4132368"/>
              <a:gd name="connsiteX22" fmla="*/ 20244 w 3928091"/>
              <a:gd name="connsiteY22" fmla="*/ 1114767 h 4132368"/>
              <a:gd name="connsiteX23" fmla="*/ 26736 w 3928091"/>
              <a:gd name="connsiteY23" fmla="*/ 579120 h 4132368"/>
              <a:gd name="connsiteX24" fmla="*/ 38237 w 3928091"/>
              <a:gd name="connsiteY24" fmla="*/ 288533 h 4132368"/>
              <a:gd name="connsiteX25" fmla="*/ 23605 w 3928091"/>
              <a:gd name="connsiteY25" fmla="*/ 0 h 4132368"/>
              <a:gd name="connsiteX0" fmla="*/ 23605 w 3928091"/>
              <a:gd name="connsiteY0" fmla="*/ 0 h 4132368"/>
              <a:gd name="connsiteX1" fmla="*/ 3928091 w 3928091"/>
              <a:gd name="connsiteY1" fmla="*/ 0 h 4132368"/>
              <a:gd name="connsiteX2" fmla="*/ 3928091 w 3928091"/>
              <a:gd name="connsiteY2" fmla="*/ 4125656 h 4132368"/>
              <a:gd name="connsiteX3" fmla="*/ 3780617 w 3928091"/>
              <a:gd name="connsiteY3" fmla="*/ 4131078 h 4132368"/>
              <a:gd name="connsiteX4" fmla="*/ 3281801 w 3928091"/>
              <a:gd name="connsiteY4" fmla="*/ 4125634 h 4132368"/>
              <a:gd name="connsiteX5" fmla="*/ 2622887 w 3928091"/>
              <a:gd name="connsiteY5" fmla="*/ 4130456 h 4132368"/>
              <a:gd name="connsiteX6" fmla="*/ 2176808 w 3928091"/>
              <a:gd name="connsiteY6" fmla="*/ 4111570 h 4132368"/>
              <a:gd name="connsiteX7" fmla="*/ 1787794 w 3928091"/>
              <a:gd name="connsiteY7" fmla="*/ 4099691 h 4132368"/>
              <a:gd name="connsiteX8" fmla="*/ 1364801 w 3928091"/>
              <a:gd name="connsiteY8" fmla="*/ 4104157 h 4132368"/>
              <a:gd name="connsiteX9" fmla="*/ 1123316 w 3928091"/>
              <a:gd name="connsiteY9" fmla="*/ 4101478 h 4132368"/>
              <a:gd name="connsiteX10" fmla="*/ 667568 w 3928091"/>
              <a:gd name="connsiteY10" fmla="*/ 4103294 h 4132368"/>
              <a:gd name="connsiteX11" fmla="*/ 298918 w 3928091"/>
              <a:gd name="connsiteY11" fmla="*/ 4104752 h 4132368"/>
              <a:gd name="connsiteX12" fmla="*/ 112676 w 3928091"/>
              <a:gd name="connsiteY12" fmla="*/ 4096251 h 4132368"/>
              <a:gd name="connsiteX13" fmla="*/ 1720 w 3928091"/>
              <a:gd name="connsiteY13" fmla="*/ 4096676 h 4132368"/>
              <a:gd name="connsiteX14" fmla="*/ 14458 w 3928091"/>
              <a:gd name="connsiteY14" fmla="*/ 4054717 h 4132368"/>
              <a:gd name="connsiteX15" fmla="*/ 346 w 3928091"/>
              <a:gd name="connsiteY15" fmla="*/ 3882149 h 4132368"/>
              <a:gd name="connsiteX16" fmla="*/ 27583 w 3928091"/>
              <a:gd name="connsiteY16" fmla="*/ 3294816 h 4132368"/>
              <a:gd name="connsiteX17" fmla="*/ 21797 w 3928091"/>
              <a:gd name="connsiteY17" fmla="*/ 3078932 h 4132368"/>
              <a:gd name="connsiteX18" fmla="*/ 30264 w 3928091"/>
              <a:gd name="connsiteY18" fmla="*/ 2835999 h 4132368"/>
              <a:gd name="connsiteX19" fmla="*/ 33510 w 3928091"/>
              <a:gd name="connsiteY19" fmla="*/ 2550270 h 4132368"/>
              <a:gd name="connsiteX20" fmla="*/ 9096 w 3928091"/>
              <a:gd name="connsiteY20" fmla="*/ 1764959 h 4132368"/>
              <a:gd name="connsiteX21" fmla="*/ 30406 w 3928091"/>
              <a:gd name="connsiteY21" fmla="*/ 1598729 h 4132368"/>
              <a:gd name="connsiteX22" fmla="*/ 20244 w 3928091"/>
              <a:gd name="connsiteY22" fmla="*/ 1114767 h 4132368"/>
              <a:gd name="connsiteX23" fmla="*/ 26736 w 3928091"/>
              <a:gd name="connsiteY23" fmla="*/ 579120 h 4132368"/>
              <a:gd name="connsiteX24" fmla="*/ 38237 w 3928091"/>
              <a:gd name="connsiteY24" fmla="*/ 288533 h 4132368"/>
              <a:gd name="connsiteX25" fmla="*/ 23605 w 3928091"/>
              <a:gd name="connsiteY25" fmla="*/ 0 h 4132368"/>
              <a:gd name="connsiteX0" fmla="*/ 23605 w 3928091"/>
              <a:gd name="connsiteY0" fmla="*/ 0 h 4131078"/>
              <a:gd name="connsiteX1" fmla="*/ 3928091 w 3928091"/>
              <a:gd name="connsiteY1" fmla="*/ 0 h 4131078"/>
              <a:gd name="connsiteX2" fmla="*/ 3928091 w 3928091"/>
              <a:gd name="connsiteY2" fmla="*/ 4125656 h 4131078"/>
              <a:gd name="connsiteX3" fmla="*/ 3780617 w 3928091"/>
              <a:gd name="connsiteY3" fmla="*/ 4131078 h 4131078"/>
              <a:gd name="connsiteX4" fmla="*/ 3281801 w 3928091"/>
              <a:gd name="connsiteY4" fmla="*/ 4125634 h 4131078"/>
              <a:gd name="connsiteX5" fmla="*/ 2629779 w 3928091"/>
              <a:gd name="connsiteY5" fmla="*/ 4089913 h 4131078"/>
              <a:gd name="connsiteX6" fmla="*/ 2176808 w 3928091"/>
              <a:gd name="connsiteY6" fmla="*/ 4111570 h 4131078"/>
              <a:gd name="connsiteX7" fmla="*/ 1787794 w 3928091"/>
              <a:gd name="connsiteY7" fmla="*/ 4099691 h 4131078"/>
              <a:gd name="connsiteX8" fmla="*/ 1364801 w 3928091"/>
              <a:gd name="connsiteY8" fmla="*/ 4104157 h 4131078"/>
              <a:gd name="connsiteX9" fmla="*/ 1123316 w 3928091"/>
              <a:gd name="connsiteY9" fmla="*/ 4101478 h 4131078"/>
              <a:gd name="connsiteX10" fmla="*/ 667568 w 3928091"/>
              <a:gd name="connsiteY10" fmla="*/ 4103294 h 4131078"/>
              <a:gd name="connsiteX11" fmla="*/ 298918 w 3928091"/>
              <a:gd name="connsiteY11" fmla="*/ 4104752 h 4131078"/>
              <a:gd name="connsiteX12" fmla="*/ 112676 w 3928091"/>
              <a:gd name="connsiteY12" fmla="*/ 4096251 h 4131078"/>
              <a:gd name="connsiteX13" fmla="*/ 1720 w 3928091"/>
              <a:gd name="connsiteY13" fmla="*/ 4096676 h 4131078"/>
              <a:gd name="connsiteX14" fmla="*/ 14458 w 3928091"/>
              <a:gd name="connsiteY14" fmla="*/ 4054717 h 4131078"/>
              <a:gd name="connsiteX15" fmla="*/ 346 w 3928091"/>
              <a:gd name="connsiteY15" fmla="*/ 3882149 h 4131078"/>
              <a:gd name="connsiteX16" fmla="*/ 27583 w 3928091"/>
              <a:gd name="connsiteY16" fmla="*/ 3294816 h 4131078"/>
              <a:gd name="connsiteX17" fmla="*/ 21797 w 3928091"/>
              <a:gd name="connsiteY17" fmla="*/ 3078932 h 4131078"/>
              <a:gd name="connsiteX18" fmla="*/ 30264 w 3928091"/>
              <a:gd name="connsiteY18" fmla="*/ 2835999 h 4131078"/>
              <a:gd name="connsiteX19" fmla="*/ 33510 w 3928091"/>
              <a:gd name="connsiteY19" fmla="*/ 2550270 h 4131078"/>
              <a:gd name="connsiteX20" fmla="*/ 9096 w 3928091"/>
              <a:gd name="connsiteY20" fmla="*/ 1764959 h 4131078"/>
              <a:gd name="connsiteX21" fmla="*/ 30406 w 3928091"/>
              <a:gd name="connsiteY21" fmla="*/ 1598729 h 4131078"/>
              <a:gd name="connsiteX22" fmla="*/ 20244 w 3928091"/>
              <a:gd name="connsiteY22" fmla="*/ 1114767 h 4131078"/>
              <a:gd name="connsiteX23" fmla="*/ 26736 w 3928091"/>
              <a:gd name="connsiteY23" fmla="*/ 579120 h 4131078"/>
              <a:gd name="connsiteX24" fmla="*/ 38237 w 3928091"/>
              <a:gd name="connsiteY24" fmla="*/ 288533 h 4131078"/>
              <a:gd name="connsiteX25" fmla="*/ 23605 w 3928091"/>
              <a:gd name="connsiteY25" fmla="*/ 0 h 4131078"/>
              <a:gd name="connsiteX0" fmla="*/ 23605 w 3928091"/>
              <a:gd name="connsiteY0" fmla="*/ 0 h 4131078"/>
              <a:gd name="connsiteX1" fmla="*/ 3928091 w 3928091"/>
              <a:gd name="connsiteY1" fmla="*/ 0 h 4131078"/>
              <a:gd name="connsiteX2" fmla="*/ 3928091 w 3928091"/>
              <a:gd name="connsiteY2" fmla="*/ 4125656 h 4131078"/>
              <a:gd name="connsiteX3" fmla="*/ 3780617 w 3928091"/>
              <a:gd name="connsiteY3" fmla="*/ 4131078 h 4131078"/>
              <a:gd name="connsiteX4" fmla="*/ 3281801 w 3928091"/>
              <a:gd name="connsiteY4" fmla="*/ 4125634 h 4131078"/>
              <a:gd name="connsiteX5" fmla="*/ 2629779 w 3928091"/>
              <a:gd name="connsiteY5" fmla="*/ 4089913 h 4131078"/>
              <a:gd name="connsiteX6" fmla="*/ 2176808 w 3928091"/>
              <a:gd name="connsiteY6" fmla="*/ 4111570 h 4131078"/>
              <a:gd name="connsiteX7" fmla="*/ 1787794 w 3928091"/>
              <a:gd name="connsiteY7" fmla="*/ 4099691 h 4131078"/>
              <a:gd name="connsiteX8" fmla="*/ 1364801 w 3928091"/>
              <a:gd name="connsiteY8" fmla="*/ 4104157 h 4131078"/>
              <a:gd name="connsiteX9" fmla="*/ 1123316 w 3928091"/>
              <a:gd name="connsiteY9" fmla="*/ 4101478 h 4131078"/>
              <a:gd name="connsiteX10" fmla="*/ 667568 w 3928091"/>
              <a:gd name="connsiteY10" fmla="*/ 4103294 h 4131078"/>
              <a:gd name="connsiteX11" fmla="*/ 298918 w 3928091"/>
              <a:gd name="connsiteY11" fmla="*/ 4104752 h 4131078"/>
              <a:gd name="connsiteX12" fmla="*/ 112676 w 3928091"/>
              <a:gd name="connsiteY12" fmla="*/ 4096251 h 4131078"/>
              <a:gd name="connsiteX13" fmla="*/ 1720 w 3928091"/>
              <a:gd name="connsiteY13" fmla="*/ 4096676 h 4131078"/>
              <a:gd name="connsiteX14" fmla="*/ 14458 w 3928091"/>
              <a:gd name="connsiteY14" fmla="*/ 4054717 h 4131078"/>
              <a:gd name="connsiteX15" fmla="*/ 346 w 3928091"/>
              <a:gd name="connsiteY15" fmla="*/ 3882149 h 4131078"/>
              <a:gd name="connsiteX16" fmla="*/ 27583 w 3928091"/>
              <a:gd name="connsiteY16" fmla="*/ 3294816 h 4131078"/>
              <a:gd name="connsiteX17" fmla="*/ 21797 w 3928091"/>
              <a:gd name="connsiteY17" fmla="*/ 3078932 h 4131078"/>
              <a:gd name="connsiteX18" fmla="*/ 30264 w 3928091"/>
              <a:gd name="connsiteY18" fmla="*/ 2835999 h 4131078"/>
              <a:gd name="connsiteX19" fmla="*/ 33510 w 3928091"/>
              <a:gd name="connsiteY19" fmla="*/ 2550270 h 4131078"/>
              <a:gd name="connsiteX20" fmla="*/ 9096 w 3928091"/>
              <a:gd name="connsiteY20" fmla="*/ 1764959 h 4131078"/>
              <a:gd name="connsiteX21" fmla="*/ 30406 w 3928091"/>
              <a:gd name="connsiteY21" fmla="*/ 1598729 h 4131078"/>
              <a:gd name="connsiteX22" fmla="*/ 20244 w 3928091"/>
              <a:gd name="connsiteY22" fmla="*/ 1114767 h 4131078"/>
              <a:gd name="connsiteX23" fmla="*/ 26736 w 3928091"/>
              <a:gd name="connsiteY23" fmla="*/ 579120 h 4131078"/>
              <a:gd name="connsiteX24" fmla="*/ 38237 w 3928091"/>
              <a:gd name="connsiteY24" fmla="*/ 288533 h 4131078"/>
              <a:gd name="connsiteX25" fmla="*/ 23605 w 3928091"/>
              <a:gd name="connsiteY25" fmla="*/ 0 h 4131078"/>
              <a:gd name="connsiteX0" fmla="*/ 23605 w 3928091"/>
              <a:gd name="connsiteY0" fmla="*/ 0 h 4131078"/>
              <a:gd name="connsiteX1" fmla="*/ 3928091 w 3928091"/>
              <a:gd name="connsiteY1" fmla="*/ 0 h 4131078"/>
              <a:gd name="connsiteX2" fmla="*/ 3928091 w 3928091"/>
              <a:gd name="connsiteY2" fmla="*/ 4125656 h 4131078"/>
              <a:gd name="connsiteX3" fmla="*/ 3780617 w 3928091"/>
              <a:gd name="connsiteY3" fmla="*/ 4131078 h 4131078"/>
              <a:gd name="connsiteX4" fmla="*/ 3281801 w 3928091"/>
              <a:gd name="connsiteY4" fmla="*/ 4125634 h 4131078"/>
              <a:gd name="connsiteX5" fmla="*/ 2629779 w 3928091"/>
              <a:gd name="connsiteY5" fmla="*/ 4089913 h 4131078"/>
              <a:gd name="connsiteX6" fmla="*/ 2176808 w 3928091"/>
              <a:gd name="connsiteY6" fmla="*/ 4111570 h 4131078"/>
              <a:gd name="connsiteX7" fmla="*/ 1815360 w 3928091"/>
              <a:gd name="connsiteY7" fmla="*/ 4099691 h 4131078"/>
              <a:gd name="connsiteX8" fmla="*/ 1364801 w 3928091"/>
              <a:gd name="connsiteY8" fmla="*/ 4104157 h 4131078"/>
              <a:gd name="connsiteX9" fmla="*/ 1123316 w 3928091"/>
              <a:gd name="connsiteY9" fmla="*/ 4101478 h 4131078"/>
              <a:gd name="connsiteX10" fmla="*/ 667568 w 3928091"/>
              <a:gd name="connsiteY10" fmla="*/ 4103294 h 4131078"/>
              <a:gd name="connsiteX11" fmla="*/ 298918 w 3928091"/>
              <a:gd name="connsiteY11" fmla="*/ 4104752 h 4131078"/>
              <a:gd name="connsiteX12" fmla="*/ 112676 w 3928091"/>
              <a:gd name="connsiteY12" fmla="*/ 4096251 h 4131078"/>
              <a:gd name="connsiteX13" fmla="*/ 1720 w 3928091"/>
              <a:gd name="connsiteY13" fmla="*/ 4096676 h 4131078"/>
              <a:gd name="connsiteX14" fmla="*/ 14458 w 3928091"/>
              <a:gd name="connsiteY14" fmla="*/ 4054717 h 4131078"/>
              <a:gd name="connsiteX15" fmla="*/ 346 w 3928091"/>
              <a:gd name="connsiteY15" fmla="*/ 3882149 h 4131078"/>
              <a:gd name="connsiteX16" fmla="*/ 27583 w 3928091"/>
              <a:gd name="connsiteY16" fmla="*/ 3294816 h 4131078"/>
              <a:gd name="connsiteX17" fmla="*/ 21797 w 3928091"/>
              <a:gd name="connsiteY17" fmla="*/ 3078932 h 4131078"/>
              <a:gd name="connsiteX18" fmla="*/ 30264 w 3928091"/>
              <a:gd name="connsiteY18" fmla="*/ 2835999 h 4131078"/>
              <a:gd name="connsiteX19" fmla="*/ 33510 w 3928091"/>
              <a:gd name="connsiteY19" fmla="*/ 2550270 h 4131078"/>
              <a:gd name="connsiteX20" fmla="*/ 9096 w 3928091"/>
              <a:gd name="connsiteY20" fmla="*/ 1764959 h 4131078"/>
              <a:gd name="connsiteX21" fmla="*/ 30406 w 3928091"/>
              <a:gd name="connsiteY21" fmla="*/ 1598729 h 4131078"/>
              <a:gd name="connsiteX22" fmla="*/ 20244 w 3928091"/>
              <a:gd name="connsiteY22" fmla="*/ 1114767 h 4131078"/>
              <a:gd name="connsiteX23" fmla="*/ 26736 w 3928091"/>
              <a:gd name="connsiteY23" fmla="*/ 579120 h 4131078"/>
              <a:gd name="connsiteX24" fmla="*/ 38237 w 3928091"/>
              <a:gd name="connsiteY24" fmla="*/ 288533 h 4131078"/>
              <a:gd name="connsiteX25" fmla="*/ 23605 w 3928091"/>
              <a:gd name="connsiteY25" fmla="*/ 0 h 4131078"/>
              <a:gd name="connsiteX0" fmla="*/ 23605 w 3928091"/>
              <a:gd name="connsiteY0" fmla="*/ 0 h 4131078"/>
              <a:gd name="connsiteX1" fmla="*/ 3928091 w 3928091"/>
              <a:gd name="connsiteY1" fmla="*/ 0 h 4131078"/>
              <a:gd name="connsiteX2" fmla="*/ 3928091 w 3928091"/>
              <a:gd name="connsiteY2" fmla="*/ 4125656 h 4131078"/>
              <a:gd name="connsiteX3" fmla="*/ 3780617 w 3928091"/>
              <a:gd name="connsiteY3" fmla="*/ 4131078 h 4131078"/>
              <a:gd name="connsiteX4" fmla="*/ 3281801 w 3928091"/>
              <a:gd name="connsiteY4" fmla="*/ 4125634 h 4131078"/>
              <a:gd name="connsiteX5" fmla="*/ 2629779 w 3928091"/>
              <a:gd name="connsiteY5" fmla="*/ 4089913 h 4131078"/>
              <a:gd name="connsiteX6" fmla="*/ 2176808 w 3928091"/>
              <a:gd name="connsiteY6" fmla="*/ 4111570 h 4131078"/>
              <a:gd name="connsiteX7" fmla="*/ 1815360 w 3928091"/>
              <a:gd name="connsiteY7" fmla="*/ 4099691 h 4131078"/>
              <a:gd name="connsiteX8" fmla="*/ 1364801 w 3928091"/>
              <a:gd name="connsiteY8" fmla="*/ 4104157 h 4131078"/>
              <a:gd name="connsiteX9" fmla="*/ 1123316 w 3928091"/>
              <a:gd name="connsiteY9" fmla="*/ 4101478 h 4131078"/>
              <a:gd name="connsiteX10" fmla="*/ 667568 w 3928091"/>
              <a:gd name="connsiteY10" fmla="*/ 4103294 h 4131078"/>
              <a:gd name="connsiteX11" fmla="*/ 298918 w 3928091"/>
              <a:gd name="connsiteY11" fmla="*/ 4104752 h 4131078"/>
              <a:gd name="connsiteX12" fmla="*/ 112676 w 3928091"/>
              <a:gd name="connsiteY12" fmla="*/ 4096251 h 4131078"/>
              <a:gd name="connsiteX13" fmla="*/ 1720 w 3928091"/>
              <a:gd name="connsiteY13" fmla="*/ 4096676 h 4131078"/>
              <a:gd name="connsiteX14" fmla="*/ 14458 w 3928091"/>
              <a:gd name="connsiteY14" fmla="*/ 4054717 h 4131078"/>
              <a:gd name="connsiteX15" fmla="*/ 346 w 3928091"/>
              <a:gd name="connsiteY15" fmla="*/ 3882149 h 4131078"/>
              <a:gd name="connsiteX16" fmla="*/ 27583 w 3928091"/>
              <a:gd name="connsiteY16" fmla="*/ 3294816 h 4131078"/>
              <a:gd name="connsiteX17" fmla="*/ 21797 w 3928091"/>
              <a:gd name="connsiteY17" fmla="*/ 3078932 h 4131078"/>
              <a:gd name="connsiteX18" fmla="*/ 30264 w 3928091"/>
              <a:gd name="connsiteY18" fmla="*/ 2835999 h 4131078"/>
              <a:gd name="connsiteX19" fmla="*/ 33510 w 3928091"/>
              <a:gd name="connsiteY19" fmla="*/ 2550270 h 4131078"/>
              <a:gd name="connsiteX20" fmla="*/ 9096 w 3928091"/>
              <a:gd name="connsiteY20" fmla="*/ 1764959 h 4131078"/>
              <a:gd name="connsiteX21" fmla="*/ 30406 w 3928091"/>
              <a:gd name="connsiteY21" fmla="*/ 1598729 h 4131078"/>
              <a:gd name="connsiteX22" fmla="*/ 20244 w 3928091"/>
              <a:gd name="connsiteY22" fmla="*/ 1114767 h 4131078"/>
              <a:gd name="connsiteX23" fmla="*/ 26736 w 3928091"/>
              <a:gd name="connsiteY23" fmla="*/ 579120 h 4131078"/>
              <a:gd name="connsiteX24" fmla="*/ 38237 w 3928091"/>
              <a:gd name="connsiteY24" fmla="*/ 288533 h 4131078"/>
              <a:gd name="connsiteX25" fmla="*/ 23605 w 3928091"/>
              <a:gd name="connsiteY25" fmla="*/ 0 h 4131078"/>
              <a:gd name="connsiteX0" fmla="*/ 23605 w 3928091"/>
              <a:gd name="connsiteY0" fmla="*/ 0 h 4131078"/>
              <a:gd name="connsiteX1" fmla="*/ 3928091 w 3928091"/>
              <a:gd name="connsiteY1" fmla="*/ 0 h 4131078"/>
              <a:gd name="connsiteX2" fmla="*/ 3928091 w 3928091"/>
              <a:gd name="connsiteY2" fmla="*/ 4085113 h 4131078"/>
              <a:gd name="connsiteX3" fmla="*/ 3780617 w 3928091"/>
              <a:gd name="connsiteY3" fmla="*/ 4131078 h 4131078"/>
              <a:gd name="connsiteX4" fmla="*/ 3281801 w 3928091"/>
              <a:gd name="connsiteY4" fmla="*/ 4125634 h 4131078"/>
              <a:gd name="connsiteX5" fmla="*/ 2629779 w 3928091"/>
              <a:gd name="connsiteY5" fmla="*/ 4089913 h 4131078"/>
              <a:gd name="connsiteX6" fmla="*/ 2176808 w 3928091"/>
              <a:gd name="connsiteY6" fmla="*/ 4111570 h 4131078"/>
              <a:gd name="connsiteX7" fmla="*/ 1815360 w 3928091"/>
              <a:gd name="connsiteY7" fmla="*/ 4099691 h 4131078"/>
              <a:gd name="connsiteX8" fmla="*/ 1364801 w 3928091"/>
              <a:gd name="connsiteY8" fmla="*/ 4104157 h 4131078"/>
              <a:gd name="connsiteX9" fmla="*/ 1123316 w 3928091"/>
              <a:gd name="connsiteY9" fmla="*/ 4101478 h 4131078"/>
              <a:gd name="connsiteX10" fmla="*/ 667568 w 3928091"/>
              <a:gd name="connsiteY10" fmla="*/ 4103294 h 4131078"/>
              <a:gd name="connsiteX11" fmla="*/ 298918 w 3928091"/>
              <a:gd name="connsiteY11" fmla="*/ 4104752 h 4131078"/>
              <a:gd name="connsiteX12" fmla="*/ 112676 w 3928091"/>
              <a:gd name="connsiteY12" fmla="*/ 4096251 h 4131078"/>
              <a:gd name="connsiteX13" fmla="*/ 1720 w 3928091"/>
              <a:gd name="connsiteY13" fmla="*/ 4096676 h 4131078"/>
              <a:gd name="connsiteX14" fmla="*/ 14458 w 3928091"/>
              <a:gd name="connsiteY14" fmla="*/ 4054717 h 4131078"/>
              <a:gd name="connsiteX15" fmla="*/ 346 w 3928091"/>
              <a:gd name="connsiteY15" fmla="*/ 3882149 h 4131078"/>
              <a:gd name="connsiteX16" fmla="*/ 27583 w 3928091"/>
              <a:gd name="connsiteY16" fmla="*/ 3294816 h 4131078"/>
              <a:gd name="connsiteX17" fmla="*/ 21797 w 3928091"/>
              <a:gd name="connsiteY17" fmla="*/ 3078932 h 4131078"/>
              <a:gd name="connsiteX18" fmla="*/ 30264 w 3928091"/>
              <a:gd name="connsiteY18" fmla="*/ 2835999 h 4131078"/>
              <a:gd name="connsiteX19" fmla="*/ 33510 w 3928091"/>
              <a:gd name="connsiteY19" fmla="*/ 2550270 h 4131078"/>
              <a:gd name="connsiteX20" fmla="*/ 9096 w 3928091"/>
              <a:gd name="connsiteY20" fmla="*/ 1764959 h 4131078"/>
              <a:gd name="connsiteX21" fmla="*/ 30406 w 3928091"/>
              <a:gd name="connsiteY21" fmla="*/ 1598729 h 4131078"/>
              <a:gd name="connsiteX22" fmla="*/ 20244 w 3928091"/>
              <a:gd name="connsiteY22" fmla="*/ 1114767 h 4131078"/>
              <a:gd name="connsiteX23" fmla="*/ 26736 w 3928091"/>
              <a:gd name="connsiteY23" fmla="*/ 579120 h 4131078"/>
              <a:gd name="connsiteX24" fmla="*/ 38237 w 3928091"/>
              <a:gd name="connsiteY24" fmla="*/ 288533 h 4131078"/>
              <a:gd name="connsiteX25" fmla="*/ 23605 w 3928091"/>
              <a:gd name="connsiteY25" fmla="*/ 0 h 4131078"/>
              <a:gd name="connsiteX0" fmla="*/ 23605 w 3928091"/>
              <a:gd name="connsiteY0" fmla="*/ 0 h 4125687"/>
              <a:gd name="connsiteX1" fmla="*/ 3928091 w 3928091"/>
              <a:gd name="connsiteY1" fmla="*/ 0 h 4125687"/>
              <a:gd name="connsiteX2" fmla="*/ 3928091 w 3928091"/>
              <a:gd name="connsiteY2" fmla="*/ 4085113 h 4125687"/>
              <a:gd name="connsiteX3" fmla="*/ 3780617 w 3928091"/>
              <a:gd name="connsiteY3" fmla="*/ 4097292 h 4125687"/>
              <a:gd name="connsiteX4" fmla="*/ 3281801 w 3928091"/>
              <a:gd name="connsiteY4" fmla="*/ 4125634 h 4125687"/>
              <a:gd name="connsiteX5" fmla="*/ 2629779 w 3928091"/>
              <a:gd name="connsiteY5" fmla="*/ 4089913 h 4125687"/>
              <a:gd name="connsiteX6" fmla="*/ 2176808 w 3928091"/>
              <a:gd name="connsiteY6" fmla="*/ 4111570 h 4125687"/>
              <a:gd name="connsiteX7" fmla="*/ 1815360 w 3928091"/>
              <a:gd name="connsiteY7" fmla="*/ 4099691 h 4125687"/>
              <a:gd name="connsiteX8" fmla="*/ 1364801 w 3928091"/>
              <a:gd name="connsiteY8" fmla="*/ 4104157 h 4125687"/>
              <a:gd name="connsiteX9" fmla="*/ 1123316 w 3928091"/>
              <a:gd name="connsiteY9" fmla="*/ 4101478 h 4125687"/>
              <a:gd name="connsiteX10" fmla="*/ 667568 w 3928091"/>
              <a:gd name="connsiteY10" fmla="*/ 4103294 h 4125687"/>
              <a:gd name="connsiteX11" fmla="*/ 298918 w 3928091"/>
              <a:gd name="connsiteY11" fmla="*/ 4104752 h 4125687"/>
              <a:gd name="connsiteX12" fmla="*/ 112676 w 3928091"/>
              <a:gd name="connsiteY12" fmla="*/ 4096251 h 4125687"/>
              <a:gd name="connsiteX13" fmla="*/ 1720 w 3928091"/>
              <a:gd name="connsiteY13" fmla="*/ 4096676 h 4125687"/>
              <a:gd name="connsiteX14" fmla="*/ 14458 w 3928091"/>
              <a:gd name="connsiteY14" fmla="*/ 4054717 h 4125687"/>
              <a:gd name="connsiteX15" fmla="*/ 346 w 3928091"/>
              <a:gd name="connsiteY15" fmla="*/ 3882149 h 4125687"/>
              <a:gd name="connsiteX16" fmla="*/ 27583 w 3928091"/>
              <a:gd name="connsiteY16" fmla="*/ 3294816 h 4125687"/>
              <a:gd name="connsiteX17" fmla="*/ 21797 w 3928091"/>
              <a:gd name="connsiteY17" fmla="*/ 3078932 h 4125687"/>
              <a:gd name="connsiteX18" fmla="*/ 30264 w 3928091"/>
              <a:gd name="connsiteY18" fmla="*/ 2835999 h 4125687"/>
              <a:gd name="connsiteX19" fmla="*/ 33510 w 3928091"/>
              <a:gd name="connsiteY19" fmla="*/ 2550270 h 4125687"/>
              <a:gd name="connsiteX20" fmla="*/ 9096 w 3928091"/>
              <a:gd name="connsiteY20" fmla="*/ 1764959 h 4125687"/>
              <a:gd name="connsiteX21" fmla="*/ 30406 w 3928091"/>
              <a:gd name="connsiteY21" fmla="*/ 1598729 h 4125687"/>
              <a:gd name="connsiteX22" fmla="*/ 20244 w 3928091"/>
              <a:gd name="connsiteY22" fmla="*/ 1114767 h 4125687"/>
              <a:gd name="connsiteX23" fmla="*/ 26736 w 3928091"/>
              <a:gd name="connsiteY23" fmla="*/ 579120 h 4125687"/>
              <a:gd name="connsiteX24" fmla="*/ 38237 w 3928091"/>
              <a:gd name="connsiteY24" fmla="*/ 288533 h 4125687"/>
              <a:gd name="connsiteX25" fmla="*/ 23605 w 3928091"/>
              <a:gd name="connsiteY25" fmla="*/ 0 h 4125687"/>
              <a:gd name="connsiteX0" fmla="*/ 23605 w 3928091"/>
              <a:gd name="connsiteY0" fmla="*/ 0 h 4111718"/>
              <a:gd name="connsiteX1" fmla="*/ 3928091 w 3928091"/>
              <a:gd name="connsiteY1" fmla="*/ 0 h 4111718"/>
              <a:gd name="connsiteX2" fmla="*/ 3928091 w 3928091"/>
              <a:gd name="connsiteY2" fmla="*/ 4085113 h 4111718"/>
              <a:gd name="connsiteX3" fmla="*/ 3780617 w 3928091"/>
              <a:gd name="connsiteY3" fmla="*/ 4097292 h 4111718"/>
              <a:gd name="connsiteX4" fmla="*/ 3288692 w 3928091"/>
              <a:gd name="connsiteY4" fmla="*/ 4105363 h 4111718"/>
              <a:gd name="connsiteX5" fmla="*/ 2629779 w 3928091"/>
              <a:gd name="connsiteY5" fmla="*/ 4089913 h 4111718"/>
              <a:gd name="connsiteX6" fmla="*/ 2176808 w 3928091"/>
              <a:gd name="connsiteY6" fmla="*/ 4111570 h 4111718"/>
              <a:gd name="connsiteX7" fmla="*/ 1815360 w 3928091"/>
              <a:gd name="connsiteY7" fmla="*/ 4099691 h 4111718"/>
              <a:gd name="connsiteX8" fmla="*/ 1364801 w 3928091"/>
              <a:gd name="connsiteY8" fmla="*/ 4104157 h 4111718"/>
              <a:gd name="connsiteX9" fmla="*/ 1123316 w 3928091"/>
              <a:gd name="connsiteY9" fmla="*/ 4101478 h 4111718"/>
              <a:gd name="connsiteX10" fmla="*/ 667568 w 3928091"/>
              <a:gd name="connsiteY10" fmla="*/ 4103294 h 4111718"/>
              <a:gd name="connsiteX11" fmla="*/ 298918 w 3928091"/>
              <a:gd name="connsiteY11" fmla="*/ 4104752 h 4111718"/>
              <a:gd name="connsiteX12" fmla="*/ 112676 w 3928091"/>
              <a:gd name="connsiteY12" fmla="*/ 4096251 h 4111718"/>
              <a:gd name="connsiteX13" fmla="*/ 1720 w 3928091"/>
              <a:gd name="connsiteY13" fmla="*/ 4096676 h 4111718"/>
              <a:gd name="connsiteX14" fmla="*/ 14458 w 3928091"/>
              <a:gd name="connsiteY14" fmla="*/ 4054717 h 4111718"/>
              <a:gd name="connsiteX15" fmla="*/ 346 w 3928091"/>
              <a:gd name="connsiteY15" fmla="*/ 3882149 h 4111718"/>
              <a:gd name="connsiteX16" fmla="*/ 27583 w 3928091"/>
              <a:gd name="connsiteY16" fmla="*/ 3294816 h 4111718"/>
              <a:gd name="connsiteX17" fmla="*/ 21797 w 3928091"/>
              <a:gd name="connsiteY17" fmla="*/ 3078932 h 4111718"/>
              <a:gd name="connsiteX18" fmla="*/ 30264 w 3928091"/>
              <a:gd name="connsiteY18" fmla="*/ 2835999 h 4111718"/>
              <a:gd name="connsiteX19" fmla="*/ 33510 w 3928091"/>
              <a:gd name="connsiteY19" fmla="*/ 2550270 h 4111718"/>
              <a:gd name="connsiteX20" fmla="*/ 9096 w 3928091"/>
              <a:gd name="connsiteY20" fmla="*/ 1764959 h 4111718"/>
              <a:gd name="connsiteX21" fmla="*/ 30406 w 3928091"/>
              <a:gd name="connsiteY21" fmla="*/ 1598729 h 4111718"/>
              <a:gd name="connsiteX22" fmla="*/ 20244 w 3928091"/>
              <a:gd name="connsiteY22" fmla="*/ 1114767 h 4111718"/>
              <a:gd name="connsiteX23" fmla="*/ 26736 w 3928091"/>
              <a:gd name="connsiteY23" fmla="*/ 579120 h 4111718"/>
              <a:gd name="connsiteX24" fmla="*/ 38237 w 3928091"/>
              <a:gd name="connsiteY24" fmla="*/ 288533 h 4111718"/>
              <a:gd name="connsiteX25" fmla="*/ 23605 w 3928091"/>
              <a:gd name="connsiteY25" fmla="*/ 0 h 4111718"/>
              <a:gd name="connsiteX0" fmla="*/ 23605 w 3928091"/>
              <a:gd name="connsiteY0" fmla="*/ 0 h 4112268"/>
              <a:gd name="connsiteX1" fmla="*/ 3928091 w 3928091"/>
              <a:gd name="connsiteY1" fmla="*/ 0 h 4112268"/>
              <a:gd name="connsiteX2" fmla="*/ 3928091 w 3928091"/>
              <a:gd name="connsiteY2" fmla="*/ 4085113 h 4112268"/>
              <a:gd name="connsiteX3" fmla="*/ 3780617 w 3928091"/>
              <a:gd name="connsiteY3" fmla="*/ 4097292 h 4112268"/>
              <a:gd name="connsiteX4" fmla="*/ 3288692 w 3928091"/>
              <a:gd name="connsiteY4" fmla="*/ 4112121 h 4112268"/>
              <a:gd name="connsiteX5" fmla="*/ 2629779 w 3928091"/>
              <a:gd name="connsiteY5" fmla="*/ 4089913 h 4112268"/>
              <a:gd name="connsiteX6" fmla="*/ 2176808 w 3928091"/>
              <a:gd name="connsiteY6" fmla="*/ 4111570 h 4112268"/>
              <a:gd name="connsiteX7" fmla="*/ 1815360 w 3928091"/>
              <a:gd name="connsiteY7" fmla="*/ 4099691 h 4112268"/>
              <a:gd name="connsiteX8" fmla="*/ 1364801 w 3928091"/>
              <a:gd name="connsiteY8" fmla="*/ 4104157 h 4112268"/>
              <a:gd name="connsiteX9" fmla="*/ 1123316 w 3928091"/>
              <a:gd name="connsiteY9" fmla="*/ 4101478 h 4112268"/>
              <a:gd name="connsiteX10" fmla="*/ 667568 w 3928091"/>
              <a:gd name="connsiteY10" fmla="*/ 4103294 h 4112268"/>
              <a:gd name="connsiteX11" fmla="*/ 298918 w 3928091"/>
              <a:gd name="connsiteY11" fmla="*/ 4104752 h 4112268"/>
              <a:gd name="connsiteX12" fmla="*/ 112676 w 3928091"/>
              <a:gd name="connsiteY12" fmla="*/ 4096251 h 4112268"/>
              <a:gd name="connsiteX13" fmla="*/ 1720 w 3928091"/>
              <a:gd name="connsiteY13" fmla="*/ 4096676 h 4112268"/>
              <a:gd name="connsiteX14" fmla="*/ 14458 w 3928091"/>
              <a:gd name="connsiteY14" fmla="*/ 4054717 h 4112268"/>
              <a:gd name="connsiteX15" fmla="*/ 346 w 3928091"/>
              <a:gd name="connsiteY15" fmla="*/ 3882149 h 4112268"/>
              <a:gd name="connsiteX16" fmla="*/ 27583 w 3928091"/>
              <a:gd name="connsiteY16" fmla="*/ 3294816 h 4112268"/>
              <a:gd name="connsiteX17" fmla="*/ 21797 w 3928091"/>
              <a:gd name="connsiteY17" fmla="*/ 3078932 h 4112268"/>
              <a:gd name="connsiteX18" fmla="*/ 30264 w 3928091"/>
              <a:gd name="connsiteY18" fmla="*/ 2835999 h 4112268"/>
              <a:gd name="connsiteX19" fmla="*/ 33510 w 3928091"/>
              <a:gd name="connsiteY19" fmla="*/ 2550270 h 4112268"/>
              <a:gd name="connsiteX20" fmla="*/ 9096 w 3928091"/>
              <a:gd name="connsiteY20" fmla="*/ 1764959 h 4112268"/>
              <a:gd name="connsiteX21" fmla="*/ 30406 w 3928091"/>
              <a:gd name="connsiteY21" fmla="*/ 1598729 h 4112268"/>
              <a:gd name="connsiteX22" fmla="*/ 20244 w 3928091"/>
              <a:gd name="connsiteY22" fmla="*/ 1114767 h 4112268"/>
              <a:gd name="connsiteX23" fmla="*/ 26736 w 3928091"/>
              <a:gd name="connsiteY23" fmla="*/ 579120 h 4112268"/>
              <a:gd name="connsiteX24" fmla="*/ 38237 w 3928091"/>
              <a:gd name="connsiteY24" fmla="*/ 288533 h 4112268"/>
              <a:gd name="connsiteX25" fmla="*/ 23605 w 3928091"/>
              <a:gd name="connsiteY25" fmla="*/ 0 h 4112268"/>
              <a:gd name="connsiteX0" fmla="*/ 23605 w 3928091"/>
              <a:gd name="connsiteY0" fmla="*/ 0 h 4112121"/>
              <a:gd name="connsiteX1" fmla="*/ 3928091 w 3928091"/>
              <a:gd name="connsiteY1" fmla="*/ 0 h 4112121"/>
              <a:gd name="connsiteX2" fmla="*/ 3928091 w 3928091"/>
              <a:gd name="connsiteY2" fmla="*/ 4085113 h 4112121"/>
              <a:gd name="connsiteX3" fmla="*/ 3780617 w 3928091"/>
              <a:gd name="connsiteY3" fmla="*/ 4097292 h 4112121"/>
              <a:gd name="connsiteX4" fmla="*/ 3288692 w 3928091"/>
              <a:gd name="connsiteY4" fmla="*/ 4112121 h 4112121"/>
              <a:gd name="connsiteX5" fmla="*/ 2622887 w 3928091"/>
              <a:gd name="connsiteY5" fmla="*/ 4103428 h 4112121"/>
              <a:gd name="connsiteX6" fmla="*/ 2176808 w 3928091"/>
              <a:gd name="connsiteY6" fmla="*/ 4111570 h 4112121"/>
              <a:gd name="connsiteX7" fmla="*/ 1815360 w 3928091"/>
              <a:gd name="connsiteY7" fmla="*/ 4099691 h 4112121"/>
              <a:gd name="connsiteX8" fmla="*/ 1364801 w 3928091"/>
              <a:gd name="connsiteY8" fmla="*/ 4104157 h 4112121"/>
              <a:gd name="connsiteX9" fmla="*/ 1123316 w 3928091"/>
              <a:gd name="connsiteY9" fmla="*/ 4101478 h 4112121"/>
              <a:gd name="connsiteX10" fmla="*/ 667568 w 3928091"/>
              <a:gd name="connsiteY10" fmla="*/ 4103294 h 4112121"/>
              <a:gd name="connsiteX11" fmla="*/ 298918 w 3928091"/>
              <a:gd name="connsiteY11" fmla="*/ 4104752 h 4112121"/>
              <a:gd name="connsiteX12" fmla="*/ 112676 w 3928091"/>
              <a:gd name="connsiteY12" fmla="*/ 4096251 h 4112121"/>
              <a:gd name="connsiteX13" fmla="*/ 1720 w 3928091"/>
              <a:gd name="connsiteY13" fmla="*/ 4096676 h 4112121"/>
              <a:gd name="connsiteX14" fmla="*/ 14458 w 3928091"/>
              <a:gd name="connsiteY14" fmla="*/ 4054717 h 4112121"/>
              <a:gd name="connsiteX15" fmla="*/ 346 w 3928091"/>
              <a:gd name="connsiteY15" fmla="*/ 3882149 h 4112121"/>
              <a:gd name="connsiteX16" fmla="*/ 27583 w 3928091"/>
              <a:gd name="connsiteY16" fmla="*/ 3294816 h 4112121"/>
              <a:gd name="connsiteX17" fmla="*/ 21797 w 3928091"/>
              <a:gd name="connsiteY17" fmla="*/ 3078932 h 4112121"/>
              <a:gd name="connsiteX18" fmla="*/ 30264 w 3928091"/>
              <a:gd name="connsiteY18" fmla="*/ 2835999 h 4112121"/>
              <a:gd name="connsiteX19" fmla="*/ 33510 w 3928091"/>
              <a:gd name="connsiteY19" fmla="*/ 2550270 h 4112121"/>
              <a:gd name="connsiteX20" fmla="*/ 9096 w 3928091"/>
              <a:gd name="connsiteY20" fmla="*/ 1764959 h 4112121"/>
              <a:gd name="connsiteX21" fmla="*/ 30406 w 3928091"/>
              <a:gd name="connsiteY21" fmla="*/ 1598729 h 4112121"/>
              <a:gd name="connsiteX22" fmla="*/ 20244 w 3928091"/>
              <a:gd name="connsiteY22" fmla="*/ 1114767 h 4112121"/>
              <a:gd name="connsiteX23" fmla="*/ 26736 w 3928091"/>
              <a:gd name="connsiteY23" fmla="*/ 579120 h 4112121"/>
              <a:gd name="connsiteX24" fmla="*/ 38237 w 3928091"/>
              <a:gd name="connsiteY24" fmla="*/ 288533 h 4112121"/>
              <a:gd name="connsiteX25" fmla="*/ 23605 w 3928091"/>
              <a:gd name="connsiteY25" fmla="*/ 0 h 4112121"/>
              <a:gd name="connsiteX0" fmla="*/ 23605 w 3928091"/>
              <a:gd name="connsiteY0" fmla="*/ 0 h 4112121"/>
              <a:gd name="connsiteX1" fmla="*/ 3928091 w 3928091"/>
              <a:gd name="connsiteY1" fmla="*/ 0 h 4112121"/>
              <a:gd name="connsiteX2" fmla="*/ 3928091 w 3928091"/>
              <a:gd name="connsiteY2" fmla="*/ 4085113 h 4112121"/>
              <a:gd name="connsiteX3" fmla="*/ 3780617 w 3928091"/>
              <a:gd name="connsiteY3" fmla="*/ 4097292 h 4112121"/>
              <a:gd name="connsiteX4" fmla="*/ 3288692 w 3928091"/>
              <a:gd name="connsiteY4" fmla="*/ 4112121 h 4112121"/>
              <a:gd name="connsiteX5" fmla="*/ 2622887 w 3928091"/>
              <a:gd name="connsiteY5" fmla="*/ 4103428 h 4112121"/>
              <a:gd name="connsiteX6" fmla="*/ 2176808 w 3928091"/>
              <a:gd name="connsiteY6" fmla="*/ 4111570 h 4112121"/>
              <a:gd name="connsiteX7" fmla="*/ 1815360 w 3928091"/>
              <a:gd name="connsiteY7" fmla="*/ 4099691 h 4112121"/>
              <a:gd name="connsiteX8" fmla="*/ 1364801 w 3928091"/>
              <a:gd name="connsiteY8" fmla="*/ 4104157 h 4112121"/>
              <a:gd name="connsiteX9" fmla="*/ 1123316 w 3928091"/>
              <a:gd name="connsiteY9" fmla="*/ 4101478 h 4112121"/>
              <a:gd name="connsiteX10" fmla="*/ 667568 w 3928091"/>
              <a:gd name="connsiteY10" fmla="*/ 4103294 h 4112121"/>
              <a:gd name="connsiteX11" fmla="*/ 298918 w 3928091"/>
              <a:gd name="connsiteY11" fmla="*/ 4104752 h 4112121"/>
              <a:gd name="connsiteX12" fmla="*/ 112676 w 3928091"/>
              <a:gd name="connsiteY12" fmla="*/ 4096251 h 4112121"/>
              <a:gd name="connsiteX13" fmla="*/ 1720 w 3928091"/>
              <a:gd name="connsiteY13" fmla="*/ 4096676 h 4112121"/>
              <a:gd name="connsiteX14" fmla="*/ 14458 w 3928091"/>
              <a:gd name="connsiteY14" fmla="*/ 4054717 h 4112121"/>
              <a:gd name="connsiteX15" fmla="*/ 346 w 3928091"/>
              <a:gd name="connsiteY15" fmla="*/ 3882149 h 4112121"/>
              <a:gd name="connsiteX16" fmla="*/ 27583 w 3928091"/>
              <a:gd name="connsiteY16" fmla="*/ 3294816 h 4112121"/>
              <a:gd name="connsiteX17" fmla="*/ 21797 w 3928091"/>
              <a:gd name="connsiteY17" fmla="*/ 3078932 h 4112121"/>
              <a:gd name="connsiteX18" fmla="*/ 30264 w 3928091"/>
              <a:gd name="connsiteY18" fmla="*/ 2835999 h 4112121"/>
              <a:gd name="connsiteX19" fmla="*/ 33510 w 3928091"/>
              <a:gd name="connsiteY19" fmla="*/ 2550270 h 4112121"/>
              <a:gd name="connsiteX20" fmla="*/ 9096 w 3928091"/>
              <a:gd name="connsiteY20" fmla="*/ 1764959 h 4112121"/>
              <a:gd name="connsiteX21" fmla="*/ 30406 w 3928091"/>
              <a:gd name="connsiteY21" fmla="*/ 1598729 h 4112121"/>
              <a:gd name="connsiteX22" fmla="*/ 20244 w 3928091"/>
              <a:gd name="connsiteY22" fmla="*/ 1114767 h 4112121"/>
              <a:gd name="connsiteX23" fmla="*/ 26736 w 3928091"/>
              <a:gd name="connsiteY23" fmla="*/ 579120 h 4112121"/>
              <a:gd name="connsiteX24" fmla="*/ 38237 w 3928091"/>
              <a:gd name="connsiteY24" fmla="*/ 288533 h 4112121"/>
              <a:gd name="connsiteX25" fmla="*/ 23605 w 3928091"/>
              <a:gd name="connsiteY25" fmla="*/ 0 h 4112121"/>
              <a:gd name="connsiteX0" fmla="*/ 23605 w 3928091"/>
              <a:gd name="connsiteY0" fmla="*/ 0 h 4112121"/>
              <a:gd name="connsiteX1" fmla="*/ 3928091 w 3928091"/>
              <a:gd name="connsiteY1" fmla="*/ 0 h 4112121"/>
              <a:gd name="connsiteX2" fmla="*/ 3928091 w 3928091"/>
              <a:gd name="connsiteY2" fmla="*/ 4085113 h 4112121"/>
              <a:gd name="connsiteX3" fmla="*/ 3780617 w 3928091"/>
              <a:gd name="connsiteY3" fmla="*/ 4097292 h 4112121"/>
              <a:gd name="connsiteX4" fmla="*/ 3288692 w 3928091"/>
              <a:gd name="connsiteY4" fmla="*/ 4112121 h 4112121"/>
              <a:gd name="connsiteX5" fmla="*/ 2622887 w 3928091"/>
              <a:gd name="connsiteY5" fmla="*/ 4103428 h 4112121"/>
              <a:gd name="connsiteX6" fmla="*/ 2176808 w 3928091"/>
              <a:gd name="connsiteY6" fmla="*/ 4111570 h 4112121"/>
              <a:gd name="connsiteX7" fmla="*/ 1815360 w 3928091"/>
              <a:gd name="connsiteY7" fmla="*/ 4099692 h 4112121"/>
              <a:gd name="connsiteX8" fmla="*/ 1364801 w 3928091"/>
              <a:gd name="connsiteY8" fmla="*/ 4104157 h 4112121"/>
              <a:gd name="connsiteX9" fmla="*/ 1123316 w 3928091"/>
              <a:gd name="connsiteY9" fmla="*/ 4101478 h 4112121"/>
              <a:gd name="connsiteX10" fmla="*/ 667568 w 3928091"/>
              <a:gd name="connsiteY10" fmla="*/ 4103294 h 4112121"/>
              <a:gd name="connsiteX11" fmla="*/ 298918 w 3928091"/>
              <a:gd name="connsiteY11" fmla="*/ 4104752 h 4112121"/>
              <a:gd name="connsiteX12" fmla="*/ 112676 w 3928091"/>
              <a:gd name="connsiteY12" fmla="*/ 4096251 h 4112121"/>
              <a:gd name="connsiteX13" fmla="*/ 1720 w 3928091"/>
              <a:gd name="connsiteY13" fmla="*/ 4096676 h 4112121"/>
              <a:gd name="connsiteX14" fmla="*/ 14458 w 3928091"/>
              <a:gd name="connsiteY14" fmla="*/ 4054717 h 4112121"/>
              <a:gd name="connsiteX15" fmla="*/ 346 w 3928091"/>
              <a:gd name="connsiteY15" fmla="*/ 3882149 h 4112121"/>
              <a:gd name="connsiteX16" fmla="*/ 27583 w 3928091"/>
              <a:gd name="connsiteY16" fmla="*/ 3294816 h 4112121"/>
              <a:gd name="connsiteX17" fmla="*/ 21797 w 3928091"/>
              <a:gd name="connsiteY17" fmla="*/ 3078932 h 4112121"/>
              <a:gd name="connsiteX18" fmla="*/ 30264 w 3928091"/>
              <a:gd name="connsiteY18" fmla="*/ 2835999 h 4112121"/>
              <a:gd name="connsiteX19" fmla="*/ 33510 w 3928091"/>
              <a:gd name="connsiteY19" fmla="*/ 2550270 h 4112121"/>
              <a:gd name="connsiteX20" fmla="*/ 9096 w 3928091"/>
              <a:gd name="connsiteY20" fmla="*/ 1764959 h 4112121"/>
              <a:gd name="connsiteX21" fmla="*/ 30406 w 3928091"/>
              <a:gd name="connsiteY21" fmla="*/ 1598729 h 4112121"/>
              <a:gd name="connsiteX22" fmla="*/ 20244 w 3928091"/>
              <a:gd name="connsiteY22" fmla="*/ 1114767 h 4112121"/>
              <a:gd name="connsiteX23" fmla="*/ 26736 w 3928091"/>
              <a:gd name="connsiteY23" fmla="*/ 579120 h 4112121"/>
              <a:gd name="connsiteX24" fmla="*/ 38237 w 3928091"/>
              <a:gd name="connsiteY24" fmla="*/ 288533 h 4112121"/>
              <a:gd name="connsiteX25" fmla="*/ 23605 w 3928091"/>
              <a:gd name="connsiteY25" fmla="*/ 0 h 4112121"/>
              <a:gd name="connsiteX0" fmla="*/ 23605 w 3928091"/>
              <a:gd name="connsiteY0" fmla="*/ 0 h 4112121"/>
              <a:gd name="connsiteX1" fmla="*/ 3928091 w 3928091"/>
              <a:gd name="connsiteY1" fmla="*/ 0 h 4112121"/>
              <a:gd name="connsiteX2" fmla="*/ 3928091 w 3928091"/>
              <a:gd name="connsiteY2" fmla="*/ 4085113 h 4112121"/>
              <a:gd name="connsiteX3" fmla="*/ 3780617 w 3928091"/>
              <a:gd name="connsiteY3" fmla="*/ 4097292 h 4112121"/>
              <a:gd name="connsiteX4" fmla="*/ 3288692 w 3928091"/>
              <a:gd name="connsiteY4" fmla="*/ 4112121 h 4112121"/>
              <a:gd name="connsiteX5" fmla="*/ 2622887 w 3928091"/>
              <a:gd name="connsiteY5" fmla="*/ 4103428 h 4112121"/>
              <a:gd name="connsiteX6" fmla="*/ 2176808 w 3928091"/>
              <a:gd name="connsiteY6" fmla="*/ 4111570 h 4112121"/>
              <a:gd name="connsiteX7" fmla="*/ 1815360 w 3928091"/>
              <a:gd name="connsiteY7" fmla="*/ 4099692 h 4112121"/>
              <a:gd name="connsiteX8" fmla="*/ 1364801 w 3928091"/>
              <a:gd name="connsiteY8" fmla="*/ 4104157 h 4112121"/>
              <a:gd name="connsiteX9" fmla="*/ 1123316 w 3928091"/>
              <a:gd name="connsiteY9" fmla="*/ 4101478 h 4112121"/>
              <a:gd name="connsiteX10" fmla="*/ 667568 w 3928091"/>
              <a:gd name="connsiteY10" fmla="*/ 4103294 h 4112121"/>
              <a:gd name="connsiteX11" fmla="*/ 298918 w 3928091"/>
              <a:gd name="connsiteY11" fmla="*/ 4104752 h 4112121"/>
              <a:gd name="connsiteX12" fmla="*/ 112676 w 3928091"/>
              <a:gd name="connsiteY12" fmla="*/ 4096251 h 4112121"/>
              <a:gd name="connsiteX13" fmla="*/ 1720 w 3928091"/>
              <a:gd name="connsiteY13" fmla="*/ 4096676 h 4112121"/>
              <a:gd name="connsiteX14" fmla="*/ 14458 w 3928091"/>
              <a:gd name="connsiteY14" fmla="*/ 4054717 h 4112121"/>
              <a:gd name="connsiteX15" fmla="*/ 346 w 3928091"/>
              <a:gd name="connsiteY15" fmla="*/ 3882149 h 4112121"/>
              <a:gd name="connsiteX16" fmla="*/ 27583 w 3928091"/>
              <a:gd name="connsiteY16" fmla="*/ 3294816 h 4112121"/>
              <a:gd name="connsiteX17" fmla="*/ 21797 w 3928091"/>
              <a:gd name="connsiteY17" fmla="*/ 3078932 h 4112121"/>
              <a:gd name="connsiteX18" fmla="*/ 30264 w 3928091"/>
              <a:gd name="connsiteY18" fmla="*/ 2835999 h 4112121"/>
              <a:gd name="connsiteX19" fmla="*/ 33510 w 3928091"/>
              <a:gd name="connsiteY19" fmla="*/ 2550270 h 4112121"/>
              <a:gd name="connsiteX20" fmla="*/ 9096 w 3928091"/>
              <a:gd name="connsiteY20" fmla="*/ 1764959 h 4112121"/>
              <a:gd name="connsiteX21" fmla="*/ 30406 w 3928091"/>
              <a:gd name="connsiteY21" fmla="*/ 1598729 h 4112121"/>
              <a:gd name="connsiteX22" fmla="*/ 20244 w 3928091"/>
              <a:gd name="connsiteY22" fmla="*/ 1114767 h 4112121"/>
              <a:gd name="connsiteX23" fmla="*/ 26736 w 3928091"/>
              <a:gd name="connsiteY23" fmla="*/ 579120 h 4112121"/>
              <a:gd name="connsiteX24" fmla="*/ 38237 w 3928091"/>
              <a:gd name="connsiteY24" fmla="*/ 288533 h 4112121"/>
              <a:gd name="connsiteX25" fmla="*/ 23605 w 3928091"/>
              <a:gd name="connsiteY25" fmla="*/ 0 h 4112121"/>
              <a:gd name="connsiteX0" fmla="*/ 23605 w 3928091"/>
              <a:gd name="connsiteY0" fmla="*/ 0 h 4113207"/>
              <a:gd name="connsiteX1" fmla="*/ 3928091 w 3928091"/>
              <a:gd name="connsiteY1" fmla="*/ 0 h 4113207"/>
              <a:gd name="connsiteX2" fmla="*/ 3928091 w 3928091"/>
              <a:gd name="connsiteY2" fmla="*/ 4085113 h 4113207"/>
              <a:gd name="connsiteX3" fmla="*/ 3780617 w 3928091"/>
              <a:gd name="connsiteY3" fmla="*/ 4097292 h 4113207"/>
              <a:gd name="connsiteX4" fmla="*/ 3288692 w 3928091"/>
              <a:gd name="connsiteY4" fmla="*/ 4112121 h 4113207"/>
              <a:gd name="connsiteX5" fmla="*/ 2622887 w 3928091"/>
              <a:gd name="connsiteY5" fmla="*/ 4103428 h 4113207"/>
              <a:gd name="connsiteX6" fmla="*/ 2176808 w 3928091"/>
              <a:gd name="connsiteY6" fmla="*/ 4111570 h 4113207"/>
              <a:gd name="connsiteX7" fmla="*/ 1815360 w 3928091"/>
              <a:gd name="connsiteY7" fmla="*/ 4113207 h 4113207"/>
              <a:gd name="connsiteX8" fmla="*/ 1364801 w 3928091"/>
              <a:gd name="connsiteY8" fmla="*/ 4104157 h 4113207"/>
              <a:gd name="connsiteX9" fmla="*/ 1123316 w 3928091"/>
              <a:gd name="connsiteY9" fmla="*/ 4101478 h 4113207"/>
              <a:gd name="connsiteX10" fmla="*/ 667568 w 3928091"/>
              <a:gd name="connsiteY10" fmla="*/ 4103294 h 4113207"/>
              <a:gd name="connsiteX11" fmla="*/ 298918 w 3928091"/>
              <a:gd name="connsiteY11" fmla="*/ 4104752 h 4113207"/>
              <a:gd name="connsiteX12" fmla="*/ 112676 w 3928091"/>
              <a:gd name="connsiteY12" fmla="*/ 4096251 h 4113207"/>
              <a:gd name="connsiteX13" fmla="*/ 1720 w 3928091"/>
              <a:gd name="connsiteY13" fmla="*/ 4096676 h 4113207"/>
              <a:gd name="connsiteX14" fmla="*/ 14458 w 3928091"/>
              <a:gd name="connsiteY14" fmla="*/ 4054717 h 4113207"/>
              <a:gd name="connsiteX15" fmla="*/ 346 w 3928091"/>
              <a:gd name="connsiteY15" fmla="*/ 3882149 h 4113207"/>
              <a:gd name="connsiteX16" fmla="*/ 27583 w 3928091"/>
              <a:gd name="connsiteY16" fmla="*/ 3294816 h 4113207"/>
              <a:gd name="connsiteX17" fmla="*/ 21797 w 3928091"/>
              <a:gd name="connsiteY17" fmla="*/ 3078932 h 4113207"/>
              <a:gd name="connsiteX18" fmla="*/ 30264 w 3928091"/>
              <a:gd name="connsiteY18" fmla="*/ 2835999 h 4113207"/>
              <a:gd name="connsiteX19" fmla="*/ 33510 w 3928091"/>
              <a:gd name="connsiteY19" fmla="*/ 2550270 h 4113207"/>
              <a:gd name="connsiteX20" fmla="*/ 9096 w 3928091"/>
              <a:gd name="connsiteY20" fmla="*/ 1764959 h 4113207"/>
              <a:gd name="connsiteX21" fmla="*/ 30406 w 3928091"/>
              <a:gd name="connsiteY21" fmla="*/ 1598729 h 4113207"/>
              <a:gd name="connsiteX22" fmla="*/ 20244 w 3928091"/>
              <a:gd name="connsiteY22" fmla="*/ 1114767 h 4113207"/>
              <a:gd name="connsiteX23" fmla="*/ 26736 w 3928091"/>
              <a:gd name="connsiteY23" fmla="*/ 579120 h 4113207"/>
              <a:gd name="connsiteX24" fmla="*/ 38237 w 3928091"/>
              <a:gd name="connsiteY24" fmla="*/ 288533 h 4113207"/>
              <a:gd name="connsiteX25" fmla="*/ 23605 w 3928091"/>
              <a:gd name="connsiteY25" fmla="*/ 0 h 4113207"/>
              <a:gd name="connsiteX0" fmla="*/ 23605 w 3928091"/>
              <a:gd name="connsiteY0" fmla="*/ 0 h 4113207"/>
              <a:gd name="connsiteX1" fmla="*/ 3928091 w 3928091"/>
              <a:gd name="connsiteY1" fmla="*/ 0 h 4113207"/>
              <a:gd name="connsiteX2" fmla="*/ 3928091 w 3928091"/>
              <a:gd name="connsiteY2" fmla="*/ 4085113 h 4113207"/>
              <a:gd name="connsiteX3" fmla="*/ 3780617 w 3928091"/>
              <a:gd name="connsiteY3" fmla="*/ 4097292 h 4113207"/>
              <a:gd name="connsiteX4" fmla="*/ 3288692 w 3928091"/>
              <a:gd name="connsiteY4" fmla="*/ 4112121 h 4113207"/>
              <a:gd name="connsiteX5" fmla="*/ 2622887 w 3928091"/>
              <a:gd name="connsiteY5" fmla="*/ 4103428 h 4113207"/>
              <a:gd name="connsiteX6" fmla="*/ 2176808 w 3928091"/>
              <a:gd name="connsiteY6" fmla="*/ 4111570 h 4113207"/>
              <a:gd name="connsiteX7" fmla="*/ 1815360 w 3928091"/>
              <a:gd name="connsiteY7" fmla="*/ 4113207 h 4113207"/>
              <a:gd name="connsiteX8" fmla="*/ 1364801 w 3928091"/>
              <a:gd name="connsiteY8" fmla="*/ 4104157 h 4113207"/>
              <a:gd name="connsiteX9" fmla="*/ 1123316 w 3928091"/>
              <a:gd name="connsiteY9" fmla="*/ 4101478 h 4113207"/>
              <a:gd name="connsiteX10" fmla="*/ 667568 w 3928091"/>
              <a:gd name="connsiteY10" fmla="*/ 4103294 h 4113207"/>
              <a:gd name="connsiteX11" fmla="*/ 298918 w 3928091"/>
              <a:gd name="connsiteY11" fmla="*/ 4104752 h 4113207"/>
              <a:gd name="connsiteX12" fmla="*/ 9305 w 3928091"/>
              <a:gd name="connsiteY12" fmla="*/ 4096251 h 4113207"/>
              <a:gd name="connsiteX13" fmla="*/ 1720 w 3928091"/>
              <a:gd name="connsiteY13" fmla="*/ 4096676 h 4113207"/>
              <a:gd name="connsiteX14" fmla="*/ 14458 w 3928091"/>
              <a:gd name="connsiteY14" fmla="*/ 4054717 h 4113207"/>
              <a:gd name="connsiteX15" fmla="*/ 346 w 3928091"/>
              <a:gd name="connsiteY15" fmla="*/ 3882149 h 4113207"/>
              <a:gd name="connsiteX16" fmla="*/ 27583 w 3928091"/>
              <a:gd name="connsiteY16" fmla="*/ 3294816 h 4113207"/>
              <a:gd name="connsiteX17" fmla="*/ 21797 w 3928091"/>
              <a:gd name="connsiteY17" fmla="*/ 3078932 h 4113207"/>
              <a:gd name="connsiteX18" fmla="*/ 30264 w 3928091"/>
              <a:gd name="connsiteY18" fmla="*/ 2835999 h 4113207"/>
              <a:gd name="connsiteX19" fmla="*/ 33510 w 3928091"/>
              <a:gd name="connsiteY19" fmla="*/ 2550270 h 4113207"/>
              <a:gd name="connsiteX20" fmla="*/ 9096 w 3928091"/>
              <a:gd name="connsiteY20" fmla="*/ 1764959 h 4113207"/>
              <a:gd name="connsiteX21" fmla="*/ 30406 w 3928091"/>
              <a:gd name="connsiteY21" fmla="*/ 1598729 h 4113207"/>
              <a:gd name="connsiteX22" fmla="*/ 20244 w 3928091"/>
              <a:gd name="connsiteY22" fmla="*/ 1114767 h 4113207"/>
              <a:gd name="connsiteX23" fmla="*/ 26736 w 3928091"/>
              <a:gd name="connsiteY23" fmla="*/ 579120 h 4113207"/>
              <a:gd name="connsiteX24" fmla="*/ 38237 w 3928091"/>
              <a:gd name="connsiteY24" fmla="*/ 288533 h 4113207"/>
              <a:gd name="connsiteX25" fmla="*/ 23605 w 3928091"/>
              <a:gd name="connsiteY25" fmla="*/ 0 h 4113207"/>
              <a:gd name="connsiteX0" fmla="*/ 23605 w 3928091"/>
              <a:gd name="connsiteY0" fmla="*/ 0 h 4113207"/>
              <a:gd name="connsiteX1" fmla="*/ 3928091 w 3928091"/>
              <a:gd name="connsiteY1" fmla="*/ 0 h 4113207"/>
              <a:gd name="connsiteX2" fmla="*/ 3928091 w 3928091"/>
              <a:gd name="connsiteY2" fmla="*/ 4085113 h 4113207"/>
              <a:gd name="connsiteX3" fmla="*/ 3780617 w 3928091"/>
              <a:gd name="connsiteY3" fmla="*/ 4097292 h 4113207"/>
              <a:gd name="connsiteX4" fmla="*/ 3288692 w 3928091"/>
              <a:gd name="connsiteY4" fmla="*/ 4112121 h 4113207"/>
              <a:gd name="connsiteX5" fmla="*/ 2622887 w 3928091"/>
              <a:gd name="connsiteY5" fmla="*/ 4103428 h 4113207"/>
              <a:gd name="connsiteX6" fmla="*/ 2176808 w 3928091"/>
              <a:gd name="connsiteY6" fmla="*/ 4111570 h 4113207"/>
              <a:gd name="connsiteX7" fmla="*/ 1815360 w 3928091"/>
              <a:gd name="connsiteY7" fmla="*/ 4113207 h 4113207"/>
              <a:gd name="connsiteX8" fmla="*/ 1364801 w 3928091"/>
              <a:gd name="connsiteY8" fmla="*/ 4104157 h 4113207"/>
              <a:gd name="connsiteX9" fmla="*/ 1123316 w 3928091"/>
              <a:gd name="connsiteY9" fmla="*/ 4101478 h 4113207"/>
              <a:gd name="connsiteX10" fmla="*/ 667568 w 3928091"/>
              <a:gd name="connsiteY10" fmla="*/ 4103294 h 4113207"/>
              <a:gd name="connsiteX11" fmla="*/ 3910005 w 3928091"/>
              <a:gd name="connsiteY11" fmla="*/ 4097996 h 4113207"/>
              <a:gd name="connsiteX12" fmla="*/ 9305 w 3928091"/>
              <a:gd name="connsiteY12" fmla="*/ 4096251 h 4113207"/>
              <a:gd name="connsiteX13" fmla="*/ 1720 w 3928091"/>
              <a:gd name="connsiteY13" fmla="*/ 4096676 h 4113207"/>
              <a:gd name="connsiteX14" fmla="*/ 14458 w 3928091"/>
              <a:gd name="connsiteY14" fmla="*/ 4054717 h 4113207"/>
              <a:gd name="connsiteX15" fmla="*/ 346 w 3928091"/>
              <a:gd name="connsiteY15" fmla="*/ 3882149 h 4113207"/>
              <a:gd name="connsiteX16" fmla="*/ 27583 w 3928091"/>
              <a:gd name="connsiteY16" fmla="*/ 3294816 h 4113207"/>
              <a:gd name="connsiteX17" fmla="*/ 21797 w 3928091"/>
              <a:gd name="connsiteY17" fmla="*/ 3078932 h 4113207"/>
              <a:gd name="connsiteX18" fmla="*/ 30264 w 3928091"/>
              <a:gd name="connsiteY18" fmla="*/ 2835999 h 4113207"/>
              <a:gd name="connsiteX19" fmla="*/ 33510 w 3928091"/>
              <a:gd name="connsiteY19" fmla="*/ 2550270 h 4113207"/>
              <a:gd name="connsiteX20" fmla="*/ 9096 w 3928091"/>
              <a:gd name="connsiteY20" fmla="*/ 1764959 h 4113207"/>
              <a:gd name="connsiteX21" fmla="*/ 30406 w 3928091"/>
              <a:gd name="connsiteY21" fmla="*/ 1598729 h 4113207"/>
              <a:gd name="connsiteX22" fmla="*/ 20244 w 3928091"/>
              <a:gd name="connsiteY22" fmla="*/ 1114767 h 4113207"/>
              <a:gd name="connsiteX23" fmla="*/ 26736 w 3928091"/>
              <a:gd name="connsiteY23" fmla="*/ 579120 h 4113207"/>
              <a:gd name="connsiteX24" fmla="*/ 38237 w 3928091"/>
              <a:gd name="connsiteY24" fmla="*/ 288533 h 4113207"/>
              <a:gd name="connsiteX25" fmla="*/ 23605 w 3928091"/>
              <a:gd name="connsiteY25" fmla="*/ 0 h 4113207"/>
              <a:gd name="connsiteX0" fmla="*/ 23605 w 4834577"/>
              <a:gd name="connsiteY0" fmla="*/ 0 h 4113207"/>
              <a:gd name="connsiteX1" fmla="*/ 3928091 w 4834577"/>
              <a:gd name="connsiteY1" fmla="*/ 0 h 4113207"/>
              <a:gd name="connsiteX2" fmla="*/ 3928091 w 4834577"/>
              <a:gd name="connsiteY2" fmla="*/ 4085113 h 4113207"/>
              <a:gd name="connsiteX3" fmla="*/ 3780617 w 4834577"/>
              <a:gd name="connsiteY3" fmla="*/ 4097292 h 4113207"/>
              <a:gd name="connsiteX4" fmla="*/ 3288692 w 4834577"/>
              <a:gd name="connsiteY4" fmla="*/ 4112121 h 4113207"/>
              <a:gd name="connsiteX5" fmla="*/ 2622887 w 4834577"/>
              <a:gd name="connsiteY5" fmla="*/ 4103428 h 4113207"/>
              <a:gd name="connsiteX6" fmla="*/ 2176808 w 4834577"/>
              <a:gd name="connsiteY6" fmla="*/ 4111570 h 4113207"/>
              <a:gd name="connsiteX7" fmla="*/ 1815360 w 4834577"/>
              <a:gd name="connsiteY7" fmla="*/ 4113207 h 4113207"/>
              <a:gd name="connsiteX8" fmla="*/ 1364801 w 4834577"/>
              <a:gd name="connsiteY8" fmla="*/ 4104157 h 4113207"/>
              <a:gd name="connsiteX9" fmla="*/ 1123316 w 4834577"/>
              <a:gd name="connsiteY9" fmla="*/ 4101478 h 4113207"/>
              <a:gd name="connsiteX10" fmla="*/ 667568 w 4834577"/>
              <a:gd name="connsiteY10" fmla="*/ 4103294 h 4113207"/>
              <a:gd name="connsiteX11" fmla="*/ 3910005 w 4834577"/>
              <a:gd name="connsiteY11" fmla="*/ 4097996 h 4113207"/>
              <a:gd name="connsiteX12" fmla="*/ 4566693 w 4834577"/>
              <a:gd name="connsiteY12" fmla="*/ 4108393 h 4113207"/>
              <a:gd name="connsiteX13" fmla="*/ 9305 w 4834577"/>
              <a:gd name="connsiteY13" fmla="*/ 4096251 h 4113207"/>
              <a:gd name="connsiteX14" fmla="*/ 1720 w 4834577"/>
              <a:gd name="connsiteY14" fmla="*/ 4096676 h 4113207"/>
              <a:gd name="connsiteX15" fmla="*/ 14458 w 4834577"/>
              <a:gd name="connsiteY15" fmla="*/ 4054717 h 4113207"/>
              <a:gd name="connsiteX16" fmla="*/ 346 w 4834577"/>
              <a:gd name="connsiteY16" fmla="*/ 3882149 h 4113207"/>
              <a:gd name="connsiteX17" fmla="*/ 27583 w 4834577"/>
              <a:gd name="connsiteY17" fmla="*/ 3294816 h 4113207"/>
              <a:gd name="connsiteX18" fmla="*/ 21797 w 4834577"/>
              <a:gd name="connsiteY18" fmla="*/ 3078932 h 4113207"/>
              <a:gd name="connsiteX19" fmla="*/ 30264 w 4834577"/>
              <a:gd name="connsiteY19" fmla="*/ 2835999 h 4113207"/>
              <a:gd name="connsiteX20" fmla="*/ 33510 w 4834577"/>
              <a:gd name="connsiteY20" fmla="*/ 2550270 h 4113207"/>
              <a:gd name="connsiteX21" fmla="*/ 9096 w 4834577"/>
              <a:gd name="connsiteY21" fmla="*/ 1764959 h 4113207"/>
              <a:gd name="connsiteX22" fmla="*/ 30406 w 4834577"/>
              <a:gd name="connsiteY22" fmla="*/ 1598729 h 4113207"/>
              <a:gd name="connsiteX23" fmla="*/ 20244 w 4834577"/>
              <a:gd name="connsiteY23" fmla="*/ 1114767 h 4113207"/>
              <a:gd name="connsiteX24" fmla="*/ 26736 w 4834577"/>
              <a:gd name="connsiteY24" fmla="*/ 579120 h 4113207"/>
              <a:gd name="connsiteX25" fmla="*/ 38237 w 4834577"/>
              <a:gd name="connsiteY25" fmla="*/ 288533 h 4113207"/>
              <a:gd name="connsiteX26" fmla="*/ 23605 w 4834577"/>
              <a:gd name="connsiteY26" fmla="*/ 0 h 4113207"/>
              <a:gd name="connsiteX0" fmla="*/ 23605 w 4753878"/>
              <a:gd name="connsiteY0" fmla="*/ 0 h 4113207"/>
              <a:gd name="connsiteX1" fmla="*/ 3928091 w 4753878"/>
              <a:gd name="connsiteY1" fmla="*/ 0 h 4113207"/>
              <a:gd name="connsiteX2" fmla="*/ 3928091 w 4753878"/>
              <a:gd name="connsiteY2" fmla="*/ 4085113 h 4113207"/>
              <a:gd name="connsiteX3" fmla="*/ 3780617 w 4753878"/>
              <a:gd name="connsiteY3" fmla="*/ 4097292 h 4113207"/>
              <a:gd name="connsiteX4" fmla="*/ 3288692 w 4753878"/>
              <a:gd name="connsiteY4" fmla="*/ 4112121 h 4113207"/>
              <a:gd name="connsiteX5" fmla="*/ 2622887 w 4753878"/>
              <a:gd name="connsiteY5" fmla="*/ 4103428 h 4113207"/>
              <a:gd name="connsiteX6" fmla="*/ 2176808 w 4753878"/>
              <a:gd name="connsiteY6" fmla="*/ 4111570 h 4113207"/>
              <a:gd name="connsiteX7" fmla="*/ 1815360 w 4753878"/>
              <a:gd name="connsiteY7" fmla="*/ 4113207 h 4113207"/>
              <a:gd name="connsiteX8" fmla="*/ 1364801 w 4753878"/>
              <a:gd name="connsiteY8" fmla="*/ 4104157 h 4113207"/>
              <a:gd name="connsiteX9" fmla="*/ 1123316 w 4753878"/>
              <a:gd name="connsiteY9" fmla="*/ 4101478 h 4113207"/>
              <a:gd name="connsiteX10" fmla="*/ 4209742 w 4753878"/>
              <a:gd name="connsiteY10" fmla="*/ 4096537 h 4113207"/>
              <a:gd name="connsiteX11" fmla="*/ 3910005 w 4753878"/>
              <a:gd name="connsiteY11" fmla="*/ 4097996 h 4113207"/>
              <a:gd name="connsiteX12" fmla="*/ 4566693 w 4753878"/>
              <a:gd name="connsiteY12" fmla="*/ 4108393 h 4113207"/>
              <a:gd name="connsiteX13" fmla="*/ 9305 w 4753878"/>
              <a:gd name="connsiteY13" fmla="*/ 4096251 h 4113207"/>
              <a:gd name="connsiteX14" fmla="*/ 1720 w 4753878"/>
              <a:gd name="connsiteY14" fmla="*/ 4096676 h 4113207"/>
              <a:gd name="connsiteX15" fmla="*/ 14458 w 4753878"/>
              <a:gd name="connsiteY15" fmla="*/ 4054717 h 4113207"/>
              <a:gd name="connsiteX16" fmla="*/ 346 w 4753878"/>
              <a:gd name="connsiteY16" fmla="*/ 3882149 h 4113207"/>
              <a:gd name="connsiteX17" fmla="*/ 27583 w 4753878"/>
              <a:gd name="connsiteY17" fmla="*/ 3294816 h 4113207"/>
              <a:gd name="connsiteX18" fmla="*/ 21797 w 4753878"/>
              <a:gd name="connsiteY18" fmla="*/ 3078932 h 4113207"/>
              <a:gd name="connsiteX19" fmla="*/ 30264 w 4753878"/>
              <a:gd name="connsiteY19" fmla="*/ 2835999 h 4113207"/>
              <a:gd name="connsiteX20" fmla="*/ 33510 w 4753878"/>
              <a:gd name="connsiteY20" fmla="*/ 2550270 h 4113207"/>
              <a:gd name="connsiteX21" fmla="*/ 9096 w 4753878"/>
              <a:gd name="connsiteY21" fmla="*/ 1764959 h 4113207"/>
              <a:gd name="connsiteX22" fmla="*/ 30406 w 4753878"/>
              <a:gd name="connsiteY22" fmla="*/ 1598729 h 4113207"/>
              <a:gd name="connsiteX23" fmla="*/ 20244 w 4753878"/>
              <a:gd name="connsiteY23" fmla="*/ 1114767 h 4113207"/>
              <a:gd name="connsiteX24" fmla="*/ 26736 w 4753878"/>
              <a:gd name="connsiteY24" fmla="*/ 579120 h 4113207"/>
              <a:gd name="connsiteX25" fmla="*/ 38237 w 4753878"/>
              <a:gd name="connsiteY25" fmla="*/ 288533 h 4113207"/>
              <a:gd name="connsiteX26" fmla="*/ 23605 w 4753878"/>
              <a:gd name="connsiteY26" fmla="*/ 0 h 4113207"/>
              <a:gd name="connsiteX0" fmla="*/ 23605 w 4753878"/>
              <a:gd name="connsiteY0" fmla="*/ 0 h 4113207"/>
              <a:gd name="connsiteX1" fmla="*/ 3928091 w 4753878"/>
              <a:gd name="connsiteY1" fmla="*/ 0 h 4113207"/>
              <a:gd name="connsiteX2" fmla="*/ 3928091 w 4753878"/>
              <a:gd name="connsiteY2" fmla="*/ 4085113 h 4113207"/>
              <a:gd name="connsiteX3" fmla="*/ 3780617 w 4753878"/>
              <a:gd name="connsiteY3" fmla="*/ 4097292 h 4113207"/>
              <a:gd name="connsiteX4" fmla="*/ 3288692 w 4753878"/>
              <a:gd name="connsiteY4" fmla="*/ 4112121 h 4113207"/>
              <a:gd name="connsiteX5" fmla="*/ 2622887 w 4753878"/>
              <a:gd name="connsiteY5" fmla="*/ 4103428 h 4113207"/>
              <a:gd name="connsiteX6" fmla="*/ 2176808 w 4753878"/>
              <a:gd name="connsiteY6" fmla="*/ 4111570 h 4113207"/>
              <a:gd name="connsiteX7" fmla="*/ 1815360 w 4753878"/>
              <a:gd name="connsiteY7" fmla="*/ 4113207 h 4113207"/>
              <a:gd name="connsiteX8" fmla="*/ 1364801 w 4753878"/>
              <a:gd name="connsiteY8" fmla="*/ 4104157 h 4113207"/>
              <a:gd name="connsiteX9" fmla="*/ 4209742 w 4753878"/>
              <a:gd name="connsiteY9" fmla="*/ 4096537 h 4113207"/>
              <a:gd name="connsiteX10" fmla="*/ 3910005 w 4753878"/>
              <a:gd name="connsiteY10" fmla="*/ 4097996 h 4113207"/>
              <a:gd name="connsiteX11" fmla="*/ 4566693 w 4753878"/>
              <a:gd name="connsiteY11" fmla="*/ 4108393 h 4113207"/>
              <a:gd name="connsiteX12" fmla="*/ 9305 w 4753878"/>
              <a:gd name="connsiteY12" fmla="*/ 4096251 h 4113207"/>
              <a:gd name="connsiteX13" fmla="*/ 1720 w 4753878"/>
              <a:gd name="connsiteY13" fmla="*/ 4096676 h 4113207"/>
              <a:gd name="connsiteX14" fmla="*/ 14458 w 4753878"/>
              <a:gd name="connsiteY14" fmla="*/ 4054717 h 4113207"/>
              <a:gd name="connsiteX15" fmla="*/ 346 w 4753878"/>
              <a:gd name="connsiteY15" fmla="*/ 3882149 h 4113207"/>
              <a:gd name="connsiteX16" fmla="*/ 27583 w 4753878"/>
              <a:gd name="connsiteY16" fmla="*/ 3294816 h 4113207"/>
              <a:gd name="connsiteX17" fmla="*/ 21797 w 4753878"/>
              <a:gd name="connsiteY17" fmla="*/ 3078932 h 4113207"/>
              <a:gd name="connsiteX18" fmla="*/ 30264 w 4753878"/>
              <a:gd name="connsiteY18" fmla="*/ 2835999 h 4113207"/>
              <a:gd name="connsiteX19" fmla="*/ 33510 w 4753878"/>
              <a:gd name="connsiteY19" fmla="*/ 2550270 h 4113207"/>
              <a:gd name="connsiteX20" fmla="*/ 9096 w 4753878"/>
              <a:gd name="connsiteY20" fmla="*/ 1764959 h 4113207"/>
              <a:gd name="connsiteX21" fmla="*/ 30406 w 4753878"/>
              <a:gd name="connsiteY21" fmla="*/ 1598729 h 4113207"/>
              <a:gd name="connsiteX22" fmla="*/ 20244 w 4753878"/>
              <a:gd name="connsiteY22" fmla="*/ 1114767 h 4113207"/>
              <a:gd name="connsiteX23" fmla="*/ 26736 w 4753878"/>
              <a:gd name="connsiteY23" fmla="*/ 579120 h 4113207"/>
              <a:gd name="connsiteX24" fmla="*/ 38237 w 4753878"/>
              <a:gd name="connsiteY24" fmla="*/ 288533 h 4113207"/>
              <a:gd name="connsiteX25" fmla="*/ 23605 w 4753878"/>
              <a:gd name="connsiteY25" fmla="*/ 0 h 4113207"/>
              <a:gd name="connsiteX0" fmla="*/ 23605 w 4753878"/>
              <a:gd name="connsiteY0" fmla="*/ 0 h 4113207"/>
              <a:gd name="connsiteX1" fmla="*/ 3928091 w 4753878"/>
              <a:gd name="connsiteY1" fmla="*/ 0 h 4113207"/>
              <a:gd name="connsiteX2" fmla="*/ 3928091 w 4753878"/>
              <a:gd name="connsiteY2" fmla="*/ 4085113 h 4113207"/>
              <a:gd name="connsiteX3" fmla="*/ 3780617 w 4753878"/>
              <a:gd name="connsiteY3" fmla="*/ 4097292 h 4113207"/>
              <a:gd name="connsiteX4" fmla="*/ 3288692 w 4753878"/>
              <a:gd name="connsiteY4" fmla="*/ 4112121 h 4113207"/>
              <a:gd name="connsiteX5" fmla="*/ 2622887 w 4753878"/>
              <a:gd name="connsiteY5" fmla="*/ 4103428 h 4113207"/>
              <a:gd name="connsiteX6" fmla="*/ 2176808 w 4753878"/>
              <a:gd name="connsiteY6" fmla="*/ 4111570 h 4113207"/>
              <a:gd name="connsiteX7" fmla="*/ 1815360 w 4753878"/>
              <a:gd name="connsiteY7" fmla="*/ 4113207 h 4113207"/>
              <a:gd name="connsiteX8" fmla="*/ 4209742 w 4753878"/>
              <a:gd name="connsiteY8" fmla="*/ 4096537 h 4113207"/>
              <a:gd name="connsiteX9" fmla="*/ 3910005 w 4753878"/>
              <a:gd name="connsiteY9" fmla="*/ 4097996 h 4113207"/>
              <a:gd name="connsiteX10" fmla="*/ 4566693 w 4753878"/>
              <a:gd name="connsiteY10" fmla="*/ 4108393 h 4113207"/>
              <a:gd name="connsiteX11" fmla="*/ 9305 w 4753878"/>
              <a:gd name="connsiteY11" fmla="*/ 4096251 h 4113207"/>
              <a:gd name="connsiteX12" fmla="*/ 1720 w 4753878"/>
              <a:gd name="connsiteY12" fmla="*/ 4096676 h 4113207"/>
              <a:gd name="connsiteX13" fmla="*/ 14458 w 4753878"/>
              <a:gd name="connsiteY13" fmla="*/ 4054717 h 4113207"/>
              <a:gd name="connsiteX14" fmla="*/ 346 w 4753878"/>
              <a:gd name="connsiteY14" fmla="*/ 3882149 h 4113207"/>
              <a:gd name="connsiteX15" fmla="*/ 27583 w 4753878"/>
              <a:gd name="connsiteY15" fmla="*/ 3294816 h 4113207"/>
              <a:gd name="connsiteX16" fmla="*/ 21797 w 4753878"/>
              <a:gd name="connsiteY16" fmla="*/ 3078932 h 4113207"/>
              <a:gd name="connsiteX17" fmla="*/ 30264 w 4753878"/>
              <a:gd name="connsiteY17" fmla="*/ 2835999 h 4113207"/>
              <a:gd name="connsiteX18" fmla="*/ 33510 w 4753878"/>
              <a:gd name="connsiteY18" fmla="*/ 2550270 h 4113207"/>
              <a:gd name="connsiteX19" fmla="*/ 9096 w 4753878"/>
              <a:gd name="connsiteY19" fmla="*/ 1764959 h 4113207"/>
              <a:gd name="connsiteX20" fmla="*/ 30406 w 4753878"/>
              <a:gd name="connsiteY20" fmla="*/ 1598729 h 4113207"/>
              <a:gd name="connsiteX21" fmla="*/ 20244 w 4753878"/>
              <a:gd name="connsiteY21" fmla="*/ 1114767 h 4113207"/>
              <a:gd name="connsiteX22" fmla="*/ 26736 w 4753878"/>
              <a:gd name="connsiteY22" fmla="*/ 579120 h 4113207"/>
              <a:gd name="connsiteX23" fmla="*/ 38237 w 4753878"/>
              <a:gd name="connsiteY23" fmla="*/ 288533 h 4113207"/>
              <a:gd name="connsiteX24" fmla="*/ 23605 w 4753878"/>
              <a:gd name="connsiteY24" fmla="*/ 0 h 4113207"/>
              <a:gd name="connsiteX0" fmla="*/ 23605 w 4753878"/>
              <a:gd name="connsiteY0" fmla="*/ 0 h 4112121"/>
              <a:gd name="connsiteX1" fmla="*/ 3928091 w 4753878"/>
              <a:gd name="connsiteY1" fmla="*/ 0 h 4112121"/>
              <a:gd name="connsiteX2" fmla="*/ 3928091 w 4753878"/>
              <a:gd name="connsiteY2" fmla="*/ 4085113 h 4112121"/>
              <a:gd name="connsiteX3" fmla="*/ 3780617 w 4753878"/>
              <a:gd name="connsiteY3" fmla="*/ 4097292 h 4112121"/>
              <a:gd name="connsiteX4" fmla="*/ 3288692 w 4753878"/>
              <a:gd name="connsiteY4" fmla="*/ 4112121 h 4112121"/>
              <a:gd name="connsiteX5" fmla="*/ 2622887 w 4753878"/>
              <a:gd name="connsiteY5" fmla="*/ 4103428 h 4112121"/>
              <a:gd name="connsiteX6" fmla="*/ 2176808 w 4753878"/>
              <a:gd name="connsiteY6" fmla="*/ 4111570 h 4112121"/>
              <a:gd name="connsiteX7" fmla="*/ 4209742 w 4753878"/>
              <a:gd name="connsiteY7" fmla="*/ 4096537 h 4112121"/>
              <a:gd name="connsiteX8" fmla="*/ 3910005 w 4753878"/>
              <a:gd name="connsiteY8" fmla="*/ 4097996 h 4112121"/>
              <a:gd name="connsiteX9" fmla="*/ 4566693 w 4753878"/>
              <a:gd name="connsiteY9" fmla="*/ 4108393 h 4112121"/>
              <a:gd name="connsiteX10" fmla="*/ 9305 w 4753878"/>
              <a:gd name="connsiteY10" fmla="*/ 4096251 h 4112121"/>
              <a:gd name="connsiteX11" fmla="*/ 1720 w 4753878"/>
              <a:gd name="connsiteY11" fmla="*/ 4096676 h 4112121"/>
              <a:gd name="connsiteX12" fmla="*/ 14458 w 4753878"/>
              <a:gd name="connsiteY12" fmla="*/ 4054717 h 4112121"/>
              <a:gd name="connsiteX13" fmla="*/ 346 w 4753878"/>
              <a:gd name="connsiteY13" fmla="*/ 3882149 h 4112121"/>
              <a:gd name="connsiteX14" fmla="*/ 27583 w 4753878"/>
              <a:gd name="connsiteY14" fmla="*/ 3294816 h 4112121"/>
              <a:gd name="connsiteX15" fmla="*/ 21797 w 4753878"/>
              <a:gd name="connsiteY15" fmla="*/ 3078932 h 4112121"/>
              <a:gd name="connsiteX16" fmla="*/ 30264 w 4753878"/>
              <a:gd name="connsiteY16" fmla="*/ 2835999 h 4112121"/>
              <a:gd name="connsiteX17" fmla="*/ 33510 w 4753878"/>
              <a:gd name="connsiteY17" fmla="*/ 2550270 h 4112121"/>
              <a:gd name="connsiteX18" fmla="*/ 9096 w 4753878"/>
              <a:gd name="connsiteY18" fmla="*/ 1764959 h 4112121"/>
              <a:gd name="connsiteX19" fmla="*/ 30406 w 4753878"/>
              <a:gd name="connsiteY19" fmla="*/ 1598729 h 4112121"/>
              <a:gd name="connsiteX20" fmla="*/ 20244 w 4753878"/>
              <a:gd name="connsiteY20" fmla="*/ 1114767 h 4112121"/>
              <a:gd name="connsiteX21" fmla="*/ 26736 w 4753878"/>
              <a:gd name="connsiteY21" fmla="*/ 579120 h 4112121"/>
              <a:gd name="connsiteX22" fmla="*/ 38237 w 4753878"/>
              <a:gd name="connsiteY22" fmla="*/ 288533 h 4112121"/>
              <a:gd name="connsiteX23" fmla="*/ 23605 w 4753878"/>
              <a:gd name="connsiteY23" fmla="*/ 0 h 4112121"/>
              <a:gd name="connsiteX0" fmla="*/ 23605 w 4753878"/>
              <a:gd name="connsiteY0" fmla="*/ 0 h 4112121"/>
              <a:gd name="connsiteX1" fmla="*/ 3928091 w 4753878"/>
              <a:gd name="connsiteY1" fmla="*/ 0 h 4112121"/>
              <a:gd name="connsiteX2" fmla="*/ 3928091 w 4753878"/>
              <a:gd name="connsiteY2" fmla="*/ 4085113 h 4112121"/>
              <a:gd name="connsiteX3" fmla="*/ 3780617 w 4753878"/>
              <a:gd name="connsiteY3" fmla="*/ 4097292 h 4112121"/>
              <a:gd name="connsiteX4" fmla="*/ 3288692 w 4753878"/>
              <a:gd name="connsiteY4" fmla="*/ 4112121 h 4112121"/>
              <a:gd name="connsiteX5" fmla="*/ 2622887 w 4753878"/>
              <a:gd name="connsiteY5" fmla="*/ 4103428 h 4112121"/>
              <a:gd name="connsiteX6" fmla="*/ 4209742 w 4753878"/>
              <a:gd name="connsiteY6" fmla="*/ 4096537 h 4112121"/>
              <a:gd name="connsiteX7" fmla="*/ 3910005 w 4753878"/>
              <a:gd name="connsiteY7" fmla="*/ 4097996 h 4112121"/>
              <a:gd name="connsiteX8" fmla="*/ 4566693 w 4753878"/>
              <a:gd name="connsiteY8" fmla="*/ 4108393 h 4112121"/>
              <a:gd name="connsiteX9" fmla="*/ 9305 w 4753878"/>
              <a:gd name="connsiteY9" fmla="*/ 4096251 h 4112121"/>
              <a:gd name="connsiteX10" fmla="*/ 1720 w 4753878"/>
              <a:gd name="connsiteY10" fmla="*/ 4096676 h 4112121"/>
              <a:gd name="connsiteX11" fmla="*/ 14458 w 4753878"/>
              <a:gd name="connsiteY11" fmla="*/ 4054717 h 4112121"/>
              <a:gd name="connsiteX12" fmla="*/ 346 w 4753878"/>
              <a:gd name="connsiteY12" fmla="*/ 3882149 h 4112121"/>
              <a:gd name="connsiteX13" fmla="*/ 27583 w 4753878"/>
              <a:gd name="connsiteY13" fmla="*/ 3294816 h 4112121"/>
              <a:gd name="connsiteX14" fmla="*/ 21797 w 4753878"/>
              <a:gd name="connsiteY14" fmla="*/ 3078932 h 4112121"/>
              <a:gd name="connsiteX15" fmla="*/ 30264 w 4753878"/>
              <a:gd name="connsiteY15" fmla="*/ 2835999 h 4112121"/>
              <a:gd name="connsiteX16" fmla="*/ 33510 w 4753878"/>
              <a:gd name="connsiteY16" fmla="*/ 2550270 h 4112121"/>
              <a:gd name="connsiteX17" fmla="*/ 9096 w 4753878"/>
              <a:gd name="connsiteY17" fmla="*/ 1764959 h 4112121"/>
              <a:gd name="connsiteX18" fmla="*/ 30406 w 4753878"/>
              <a:gd name="connsiteY18" fmla="*/ 1598729 h 4112121"/>
              <a:gd name="connsiteX19" fmla="*/ 20244 w 4753878"/>
              <a:gd name="connsiteY19" fmla="*/ 1114767 h 4112121"/>
              <a:gd name="connsiteX20" fmla="*/ 26736 w 4753878"/>
              <a:gd name="connsiteY20" fmla="*/ 579120 h 4112121"/>
              <a:gd name="connsiteX21" fmla="*/ 38237 w 4753878"/>
              <a:gd name="connsiteY21" fmla="*/ 288533 h 4112121"/>
              <a:gd name="connsiteX22" fmla="*/ 23605 w 4753878"/>
              <a:gd name="connsiteY22" fmla="*/ 0 h 4112121"/>
              <a:gd name="connsiteX0" fmla="*/ 23605 w 4753878"/>
              <a:gd name="connsiteY0" fmla="*/ 0 h 4112121"/>
              <a:gd name="connsiteX1" fmla="*/ 3928091 w 4753878"/>
              <a:gd name="connsiteY1" fmla="*/ 0 h 4112121"/>
              <a:gd name="connsiteX2" fmla="*/ 3928091 w 4753878"/>
              <a:gd name="connsiteY2" fmla="*/ 4085113 h 4112121"/>
              <a:gd name="connsiteX3" fmla="*/ 3780617 w 4753878"/>
              <a:gd name="connsiteY3" fmla="*/ 4097292 h 4112121"/>
              <a:gd name="connsiteX4" fmla="*/ 3288692 w 4753878"/>
              <a:gd name="connsiteY4" fmla="*/ 4112121 h 4112121"/>
              <a:gd name="connsiteX5" fmla="*/ 4209742 w 4753878"/>
              <a:gd name="connsiteY5" fmla="*/ 4096537 h 4112121"/>
              <a:gd name="connsiteX6" fmla="*/ 3910005 w 4753878"/>
              <a:gd name="connsiteY6" fmla="*/ 4097996 h 4112121"/>
              <a:gd name="connsiteX7" fmla="*/ 4566693 w 4753878"/>
              <a:gd name="connsiteY7" fmla="*/ 4108393 h 4112121"/>
              <a:gd name="connsiteX8" fmla="*/ 9305 w 4753878"/>
              <a:gd name="connsiteY8" fmla="*/ 4096251 h 4112121"/>
              <a:gd name="connsiteX9" fmla="*/ 1720 w 4753878"/>
              <a:gd name="connsiteY9" fmla="*/ 4096676 h 4112121"/>
              <a:gd name="connsiteX10" fmla="*/ 14458 w 4753878"/>
              <a:gd name="connsiteY10" fmla="*/ 4054717 h 4112121"/>
              <a:gd name="connsiteX11" fmla="*/ 346 w 4753878"/>
              <a:gd name="connsiteY11" fmla="*/ 3882149 h 4112121"/>
              <a:gd name="connsiteX12" fmla="*/ 27583 w 4753878"/>
              <a:gd name="connsiteY12" fmla="*/ 3294816 h 4112121"/>
              <a:gd name="connsiteX13" fmla="*/ 21797 w 4753878"/>
              <a:gd name="connsiteY13" fmla="*/ 3078932 h 4112121"/>
              <a:gd name="connsiteX14" fmla="*/ 30264 w 4753878"/>
              <a:gd name="connsiteY14" fmla="*/ 2835999 h 4112121"/>
              <a:gd name="connsiteX15" fmla="*/ 33510 w 4753878"/>
              <a:gd name="connsiteY15" fmla="*/ 2550270 h 4112121"/>
              <a:gd name="connsiteX16" fmla="*/ 9096 w 4753878"/>
              <a:gd name="connsiteY16" fmla="*/ 1764959 h 4112121"/>
              <a:gd name="connsiteX17" fmla="*/ 30406 w 4753878"/>
              <a:gd name="connsiteY17" fmla="*/ 1598729 h 4112121"/>
              <a:gd name="connsiteX18" fmla="*/ 20244 w 4753878"/>
              <a:gd name="connsiteY18" fmla="*/ 1114767 h 4112121"/>
              <a:gd name="connsiteX19" fmla="*/ 26736 w 4753878"/>
              <a:gd name="connsiteY19" fmla="*/ 579120 h 4112121"/>
              <a:gd name="connsiteX20" fmla="*/ 38237 w 4753878"/>
              <a:gd name="connsiteY20" fmla="*/ 288533 h 4112121"/>
              <a:gd name="connsiteX21" fmla="*/ 23605 w 4753878"/>
              <a:gd name="connsiteY21" fmla="*/ 0 h 4112121"/>
              <a:gd name="connsiteX0" fmla="*/ 23605 w 4753878"/>
              <a:gd name="connsiteY0" fmla="*/ 0 h 4108400"/>
              <a:gd name="connsiteX1" fmla="*/ 3928091 w 4753878"/>
              <a:gd name="connsiteY1" fmla="*/ 0 h 4108400"/>
              <a:gd name="connsiteX2" fmla="*/ 3928091 w 4753878"/>
              <a:gd name="connsiteY2" fmla="*/ 4085113 h 4108400"/>
              <a:gd name="connsiteX3" fmla="*/ 3780617 w 4753878"/>
              <a:gd name="connsiteY3" fmla="*/ 4097292 h 4108400"/>
              <a:gd name="connsiteX4" fmla="*/ 4209742 w 4753878"/>
              <a:gd name="connsiteY4" fmla="*/ 4096537 h 4108400"/>
              <a:gd name="connsiteX5" fmla="*/ 3910005 w 4753878"/>
              <a:gd name="connsiteY5" fmla="*/ 4097996 h 4108400"/>
              <a:gd name="connsiteX6" fmla="*/ 4566693 w 4753878"/>
              <a:gd name="connsiteY6" fmla="*/ 4108393 h 4108400"/>
              <a:gd name="connsiteX7" fmla="*/ 9305 w 4753878"/>
              <a:gd name="connsiteY7" fmla="*/ 4096251 h 4108400"/>
              <a:gd name="connsiteX8" fmla="*/ 1720 w 4753878"/>
              <a:gd name="connsiteY8" fmla="*/ 4096676 h 4108400"/>
              <a:gd name="connsiteX9" fmla="*/ 14458 w 4753878"/>
              <a:gd name="connsiteY9" fmla="*/ 4054717 h 4108400"/>
              <a:gd name="connsiteX10" fmla="*/ 346 w 4753878"/>
              <a:gd name="connsiteY10" fmla="*/ 3882149 h 4108400"/>
              <a:gd name="connsiteX11" fmla="*/ 27583 w 4753878"/>
              <a:gd name="connsiteY11" fmla="*/ 3294816 h 4108400"/>
              <a:gd name="connsiteX12" fmla="*/ 21797 w 4753878"/>
              <a:gd name="connsiteY12" fmla="*/ 3078932 h 4108400"/>
              <a:gd name="connsiteX13" fmla="*/ 30264 w 4753878"/>
              <a:gd name="connsiteY13" fmla="*/ 2835999 h 4108400"/>
              <a:gd name="connsiteX14" fmla="*/ 33510 w 4753878"/>
              <a:gd name="connsiteY14" fmla="*/ 2550270 h 4108400"/>
              <a:gd name="connsiteX15" fmla="*/ 9096 w 4753878"/>
              <a:gd name="connsiteY15" fmla="*/ 1764959 h 4108400"/>
              <a:gd name="connsiteX16" fmla="*/ 30406 w 4753878"/>
              <a:gd name="connsiteY16" fmla="*/ 1598729 h 4108400"/>
              <a:gd name="connsiteX17" fmla="*/ 20244 w 4753878"/>
              <a:gd name="connsiteY17" fmla="*/ 1114767 h 4108400"/>
              <a:gd name="connsiteX18" fmla="*/ 26736 w 4753878"/>
              <a:gd name="connsiteY18" fmla="*/ 579120 h 4108400"/>
              <a:gd name="connsiteX19" fmla="*/ 38237 w 4753878"/>
              <a:gd name="connsiteY19" fmla="*/ 288533 h 4108400"/>
              <a:gd name="connsiteX20" fmla="*/ 23605 w 4753878"/>
              <a:gd name="connsiteY20" fmla="*/ 0 h 4108400"/>
              <a:gd name="connsiteX0" fmla="*/ 23605 w 4209742"/>
              <a:gd name="connsiteY0" fmla="*/ 0 h 4097996"/>
              <a:gd name="connsiteX1" fmla="*/ 3928091 w 4209742"/>
              <a:gd name="connsiteY1" fmla="*/ 0 h 4097996"/>
              <a:gd name="connsiteX2" fmla="*/ 3928091 w 4209742"/>
              <a:gd name="connsiteY2" fmla="*/ 4085113 h 4097996"/>
              <a:gd name="connsiteX3" fmla="*/ 3780617 w 4209742"/>
              <a:gd name="connsiteY3" fmla="*/ 4097292 h 4097996"/>
              <a:gd name="connsiteX4" fmla="*/ 4209742 w 4209742"/>
              <a:gd name="connsiteY4" fmla="*/ 4096537 h 4097996"/>
              <a:gd name="connsiteX5" fmla="*/ 3910005 w 4209742"/>
              <a:gd name="connsiteY5" fmla="*/ 4097996 h 4097996"/>
              <a:gd name="connsiteX6" fmla="*/ 9305 w 4209742"/>
              <a:gd name="connsiteY6" fmla="*/ 4096251 h 4097996"/>
              <a:gd name="connsiteX7" fmla="*/ 1720 w 4209742"/>
              <a:gd name="connsiteY7" fmla="*/ 4096676 h 4097996"/>
              <a:gd name="connsiteX8" fmla="*/ 14458 w 4209742"/>
              <a:gd name="connsiteY8" fmla="*/ 4054717 h 4097996"/>
              <a:gd name="connsiteX9" fmla="*/ 346 w 4209742"/>
              <a:gd name="connsiteY9" fmla="*/ 3882149 h 4097996"/>
              <a:gd name="connsiteX10" fmla="*/ 27583 w 4209742"/>
              <a:gd name="connsiteY10" fmla="*/ 3294816 h 4097996"/>
              <a:gd name="connsiteX11" fmla="*/ 21797 w 4209742"/>
              <a:gd name="connsiteY11" fmla="*/ 3078932 h 4097996"/>
              <a:gd name="connsiteX12" fmla="*/ 30264 w 4209742"/>
              <a:gd name="connsiteY12" fmla="*/ 2835999 h 4097996"/>
              <a:gd name="connsiteX13" fmla="*/ 33510 w 4209742"/>
              <a:gd name="connsiteY13" fmla="*/ 2550270 h 4097996"/>
              <a:gd name="connsiteX14" fmla="*/ 9096 w 4209742"/>
              <a:gd name="connsiteY14" fmla="*/ 1764959 h 4097996"/>
              <a:gd name="connsiteX15" fmla="*/ 30406 w 4209742"/>
              <a:gd name="connsiteY15" fmla="*/ 1598729 h 4097996"/>
              <a:gd name="connsiteX16" fmla="*/ 20244 w 4209742"/>
              <a:gd name="connsiteY16" fmla="*/ 1114767 h 4097996"/>
              <a:gd name="connsiteX17" fmla="*/ 26736 w 4209742"/>
              <a:gd name="connsiteY17" fmla="*/ 579120 h 4097996"/>
              <a:gd name="connsiteX18" fmla="*/ 38237 w 4209742"/>
              <a:gd name="connsiteY18" fmla="*/ 288533 h 4097996"/>
              <a:gd name="connsiteX19" fmla="*/ 23605 w 4209742"/>
              <a:gd name="connsiteY19" fmla="*/ 0 h 4097996"/>
              <a:gd name="connsiteX0" fmla="*/ 23605 w 4158807"/>
              <a:gd name="connsiteY0" fmla="*/ 0 h 4098526"/>
              <a:gd name="connsiteX1" fmla="*/ 3928091 w 4158807"/>
              <a:gd name="connsiteY1" fmla="*/ 0 h 4098526"/>
              <a:gd name="connsiteX2" fmla="*/ 3928091 w 4158807"/>
              <a:gd name="connsiteY2" fmla="*/ 4085113 h 4098526"/>
              <a:gd name="connsiteX3" fmla="*/ 3780617 w 4158807"/>
              <a:gd name="connsiteY3" fmla="*/ 4097292 h 4098526"/>
              <a:gd name="connsiteX4" fmla="*/ 3910005 w 4158807"/>
              <a:gd name="connsiteY4" fmla="*/ 4097996 h 4098526"/>
              <a:gd name="connsiteX5" fmla="*/ 9305 w 4158807"/>
              <a:gd name="connsiteY5" fmla="*/ 4096251 h 4098526"/>
              <a:gd name="connsiteX6" fmla="*/ 1720 w 4158807"/>
              <a:gd name="connsiteY6" fmla="*/ 4096676 h 4098526"/>
              <a:gd name="connsiteX7" fmla="*/ 14458 w 4158807"/>
              <a:gd name="connsiteY7" fmla="*/ 4054717 h 4098526"/>
              <a:gd name="connsiteX8" fmla="*/ 346 w 4158807"/>
              <a:gd name="connsiteY8" fmla="*/ 3882149 h 4098526"/>
              <a:gd name="connsiteX9" fmla="*/ 27583 w 4158807"/>
              <a:gd name="connsiteY9" fmla="*/ 3294816 h 4098526"/>
              <a:gd name="connsiteX10" fmla="*/ 21797 w 4158807"/>
              <a:gd name="connsiteY10" fmla="*/ 3078932 h 4098526"/>
              <a:gd name="connsiteX11" fmla="*/ 30264 w 4158807"/>
              <a:gd name="connsiteY11" fmla="*/ 2835999 h 4098526"/>
              <a:gd name="connsiteX12" fmla="*/ 33510 w 4158807"/>
              <a:gd name="connsiteY12" fmla="*/ 2550270 h 4098526"/>
              <a:gd name="connsiteX13" fmla="*/ 9096 w 4158807"/>
              <a:gd name="connsiteY13" fmla="*/ 1764959 h 4098526"/>
              <a:gd name="connsiteX14" fmla="*/ 30406 w 4158807"/>
              <a:gd name="connsiteY14" fmla="*/ 1598729 h 4098526"/>
              <a:gd name="connsiteX15" fmla="*/ 20244 w 4158807"/>
              <a:gd name="connsiteY15" fmla="*/ 1114767 h 4098526"/>
              <a:gd name="connsiteX16" fmla="*/ 26736 w 4158807"/>
              <a:gd name="connsiteY16" fmla="*/ 579120 h 4098526"/>
              <a:gd name="connsiteX17" fmla="*/ 38237 w 4158807"/>
              <a:gd name="connsiteY17" fmla="*/ 288533 h 4098526"/>
              <a:gd name="connsiteX18" fmla="*/ 23605 w 4158807"/>
              <a:gd name="connsiteY18" fmla="*/ 0 h 4098526"/>
              <a:gd name="connsiteX0" fmla="*/ 23605 w 3928091"/>
              <a:gd name="connsiteY0" fmla="*/ 0 h 4097292"/>
              <a:gd name="connsiteX1" fmla="*/ 3928091 w 3928091"/>
              <a:gd name="connsiteY1" fmla="*/ 0 h 4097292"/>
              <a:gd name="connsiteX2" fmla="*/ 3928091 w 3928091"/>
              <a:gd name="connsiteY2" fmla="*/ 4085113 h 4097292"/>
              <a:gd name="connsiteX3" fmla="*/ 3780617 w 3928091"/>
              <a:gd name="connsiteY3" fmla="*/ 4097292 h 4097292"/>
              <a:gd name="connsiteX4" fmla="*/ 9305 w 3928091"/>
              <a:gd name="connsiteY4" fmla="*/ 4096251 h 4097292"/>
              <a:gd name="connsiteX5" fmla="*/ 1720 w 3928091"/>
              <a:gd name="connsiteY5" fmla="*/ 4096676 h 4097292"/>
              <a:gd name="connsiteX6" fmla="*/ 14458 w 3928091"/>
              <a:gd name="connsiteY6" fmla="*/ 4054717 h 4097292"/>
              <a:gd name="connsiteX7" fmla="*/ 346 w 3928091"/>
              <a:gd name="connsiteY7" fmla="*/ 3882149 h 4097292"/>
              <a:gd name="connsiteX8" fmla="*/ 27583 w 3928091"/>
              <a:gd name="connsiteY8" fmla="*/ 3294816 h 4097292"/>
              <a:gd name="connsiteX9" fmla="*/ 21797 w 3928091"/>
              <a:gd name="connsiteY9" fmla="*/ 3078932 h 4097292"/>
              <a:gd name="connsiteX10" fmla="*/ 30264 w 3928091"/>
              <a:gd name="connsiteY10" fmla="*/ 2835999 h 4097292"/>
              <a:gd name="connsiteX11" fmla="*/ 33510 w 3928091"/>
              <a:gd name="connsiteY11" fmla="*/ 2550270 h 4097292"/>
              <a:gd name="connsiteX12" fmla="*/ 9096 w 3928091"/>
              <a:gd name="connsiteY12" fmla="*/ 1764959 h 4097292"/>
              <a:gd name="connsiteX13" fmla="*/ 30406 w 3928091"/>
              <a:gd name="connsiteY13" fmla="*/ 1598729 h 4097292"/>
              <a:gd name="connsiteX14" fmla="*/ 20244 w 3928091"/>
              <a:gd name="connsiteY14" fmla="*/ 1114767 h 4097292"/>
              <a:gd name="connsiteX15" fmla="*/ 26736 w 3928091"/>
              <a:gd name="connsiteY15" fmla="*/ 579120 h 4097292"/>
              <a:gd name="connsiteX16" fmla="*/ 38237 w 3928091"/>
              <a:gd name="connsiteY16" fmla="*/ 288533 h 4097292"/>
              <a:gd name="connsiteX17" fmla="*/ 23605 w 3928091"/>
              <a:gd name="connsiteY17" fmla="*/ 0 h 4097292"/>
              <a:gd name="connsiteX0" fmla="*/ 23605 w 3928091"/>
              <a:gd name="connsiteY0" fmla="*/ 0 h 4096676"/>
              <a:gd name="connsiteX1" fmla="*/ 3928091 w 3928091"/>
              <a:gd name="connsiteY1" fmla="*/ 0 h 4096676"/>
              <a:gd name="connsiteX2" fmla="*/ 3928091 w 3928091"/>
              <a:gd name="connsiteY2" fmla="*/ 4085113 h 4096676"/>
              <a:gd name="connsiteX3" fmla="*/ 9305 w 3928091"/>
              <a:gd name="connsiteY3" fmla="*/ 4096251 h 4096676"/>
              <a:gd name="connsiteX4" fmla="*/ 1720 w 3928091"/>
              <a:gd name="connsiteY4" fmla="*/ 4096676 h 4096676"/>
              <a:gd name="connsiteX5" fmla="*/ 14458 w 3928091"/>
              <a:gd name="connsiteY5" fmla="*/ 4054717 h 4096676"/>
              <a:gd name="connsiteX6" fmla="*/ 346 w 3928091"/>
              <a:gd name="connsiteY6" fmla="*/ 3882149 h 4096676"/>
              <a:gd name="connsiteX7" fmla="*/ 27583 w 3928091"/>
              <a:gd name="connsiteY7" fmla="*/ 3294816 h 4096676"/>
              <a:gd name="connsiteX8" fmla="*/ 21797 w 3928091"/>
              <a:gd name="connsiteY8" fmla="*/ 3078932 h 4096676"/>
              <a:gd name="connsiteX9" fmla="*/ 30264 w 3928091"/>
              <a:gd name="connsiteY9" fmla="*/ 2835999 h 4096676"/>
              <a:gd name="connsiteX10" fmla="*/ 33510 w 3928091"/>
              <a:gd name="connsiteY10" fmla="*/ 2550270 h 4096676"/>
              <a:gd name="connsiteX11" fmla="*/ 9096 w 3928091"/>
              <a:gd name="connsiteY11" fmla="*/ 1764959 h 4096676"/>
              <a:gd name="connsiteX12" fmla="*/ 30406 w 3928091"/>
              <a:gd name="connsiteY12" fmla="*/ 1598729 h 4096676"/>
              <a:gd name="connsiteX13" fmla="*/ 20244 w 3928091"/>
              <a:gd name="connsiteY13" fmla="*/ 1114767 h 4096676"/>
              <a:gd name="connsiteX14" fmla="*/ 26736 w 3928091"/>
              <a:gd name="connsiteY14" fmla="*/ 579120 h 4096676"/>
              <a:gd name="connsiteX15" fmla="*/ 38237 w 3928091"/>
              <a:gd name="connsiteY15" fmla="*/ 288533 h 4096676"/>
              <a:gd name="connsiteX16" fmla="*/ 23605 w 3928091"/>
              <a:gd name="connsiteY16" fmla="*/ 0 h 4096676"/>
              <a:gd name="connsiteX0" fmla="*/ 23605 w 3928091"/>
              <a:gd name="connsiteY0" fmla="*/ 0 h 4105385"/>
              <a:gd name="connsiteX1" fmla="*/ 3928091 w 3928091"/>
              <a:gd name="connsiteY1" fmla="*/ 0 h 4105385"/>
              <a:gd name="connsiteX2" fmla="*/ 3914309 w 3928091"/>
              <a:gd name="connsiteY2" fmla="*/ 4105385 h 4105385"/>
              <a:gd name="connsiteX3" fmla="*/ 9305 w 3928091"/>
              <a:gd name="connsiteY3" fmla="*/ 4096251 h 4105385"/>
              <a:gd name="connsiteX4" fmla="*/ 1720 w 3928091"/>
              <a:gd name="connsiteY4" fmla="*/ 4096676 h 4105385"/>
              <a:gd name="connsiteX5" fmla="*/ 14458 w 3928091"/>
              <a:gd name="connsiteY5" fmla="*/ 4054717 h 4105385"/>
              <a:gd name="connsiteX6" fmla="*/ 346 w 3928091"/>
              <a:gd name="connsiteY6" fmla="*/ 3882149 h 4105385"/>
              <a:gd name="connsiteX7" fmla="*/ 27583 w 3928091"/>
              <a:gd name="connsiteY7" fmla="*/ 3294816 h 4105385"/>
              <a:gd name="connsiteX8" fmla="*/ 21797 w 3928091"/>
              <a:gd name="connsiteY8" fmla="*/ 3078932 h 4105385"/>
              <a:gd name="connsiteX9" fmla="*/ 30264 w 3928091"/>
              <a:gd name="connsiteY9" fmla="*/ 2835999 h 4105385"/>
              <a:gd name="connsiteX10" fmla="*/ 33510 w 3928091"/>
              <a:gd name="connsiteY10" fmla="*/ 2550270 h 4105385"/>
              <a:gd name="connsiteX11" fmla="*/ 9096 w 3928091"/>
              <a:gd name="connsiteY11" fmla="*/ 1764959 h 4105385"/>
              <a:gd name="connsiteX12" fmla="*/ 30406 w 3928091"/>
              <a:gd name="connsiteY12" fmla="*/ 1598729 h 4105385"/>
              <a:gd name="connsiteX13" fmla="*/ 20244 w 3928091"/>
              <a:gd name="connsiteY13" fmla="*/ 1114767 h 4105385"/>
              <a:gd name="connsiteX14" fmla="*/ 26736 w 3928091"/>
              <a:gd name="connsiteY14" fmla="*/ 579120 h 4105385"/>
              <a:gd name="connsiteX15" fmla="*/ 38237 w 3928091"/>
              <a:gd name="connsiteY15" fmla="*/ 288533 h 4105385"/>
              <a:gd name="connsiteX16" fmla="*/ 23605 w 3928091"/>
              <a:gd name="connsiteY16" fmla="*/ 0 h 4105385"/>
              <a:gd name="connsiteX0" fmla="*/ 23605 w 3928091"/>
              <a:gd name="connsiteY0" fmla="*/ 0 h 4105385"/>
              <a:gd name="connsiteX1" fmla="*/ 3928091 w 3928091"/>
              <a:gd name="connsiteY1" fmla="*/ 0 h 4105385"/>
              <a:gd name="connsiteX2" fmla="*/ 3893635 w 3928091"/>
              <a:gd name="connsiteY2" fmla="*/ 4105385 h 4105385"/>
              <a:gd name="connsiteX3" fmla="*/ 9305 w 3928091"/>
              <a:gd name="connsiteY3" fmla="*/ 4096251 h 4105385"/>
              <a:gd name="connsiteX4" fmla="*/ 1720 w 3928091"/>
              <a:gd name="connsiteY4" fmla="*/ 4096676 h 4105385"/>
              <a:gd name="connsiteX5" fmla="*/ 14458 w 3928091"/>
              <a:gd name="connsiteY5" fmla="*/ 4054717 h 4105385"/>
              <a:gd name="connsiteX6" fmla="*/ 346 w 3928091"/>
              <a:gd name="connsiteY6" fmla="*/ 3882149 h 4105385"/>
              <a:gd name="connsiteX7" fmla="*/ 27583 w 3928091"/>
              <a:gd name="connsiteY7" fmla="*/ 3294816 h 4105385"/>
              <a:gd name="connsiteX8" fmla="*/ 21797 w 3928091"/>
              <a:gd name="connsiteY8" fmla="*/ 3078932 h 4105385"/>
              <a:gd name="connsiteX9" fmla="*/ 30264 w 3928091"/>
              <a:gd name="connsiteY9" fmla="*/ 2835999 h 4105385"/>
              <a:gd name="connsiteX10" fmla="*/ 33510 w 3928091"/>
              <a:gd name="connsiteY10" fmla="*/ 2550270 h 4105385"/>
              <a:gd name="connsiteX11" fmla="*/ 9096 w 3928091"/>
              <a:gd name="connsiteY11" fmla="*/ 1764959 h 4105385"/>
              <a:gd name="connsiteX12" fmla="*/ 30406 w 3928091"/>
              <a:gd name="connsiteY12" fmla="*/ 1598729 h 4105385"/>
              <a:gd name="connsiteX13" fmla="*/ 20244 w 3928091"/>
              <a:gd name="connsiteY13" fmla="*/ 1114767 h 4105385"/>
              <a:gd name="connsiteX14" fmla="*/ 26736 w 3928091"/>
              <a:gd name="connsiteY14" fmla="*/ 579120 h 4105385"/>
              <a:gd name="connsiteX15" fmla="*/ 38237 w 3928091"/>
              <a:gd name="connsiteY15" fmla="*/ 288533 h 4105385"/>
              <a:gd name="connsiteX16" fmla="*/ 23605 w 3928091"/>
              <a:gd name="connsiteY16" fmla="*/ 0 h 4105385"/>
              <a:gd name="connsiteX0" fmla="*/ 23605 w 3928091"/>
              <a:gd name="connsiteY0" fmla="*/ 0 h 4098628"/>
              <a:gd name="connsiteX1" fmla="*/ 3928091 w 3928091"/>
              <a:gd name="connsiteY1" fmla="*/ 0 h 4098628"/>
              <a:gd name="connsiteX2" fmla="*/ 3914309 w 3928091"/>
              <a:gd name="connsiteY2" fmla="*/ 4098628 h 4098628"/>
              <a:gd name="connsiteX3" fmla="*/ 9305 w 3928091"/>
              <a:gd name="connsiteY3" fmla="*/ 4096251 h 4098628"/>
              <a:gd name="connsiteX4" fmla="*/ 1720 w 3928091"/>
              <a:gd name="connsiteY4" fmla="*/ 4096676 h 4098628"/>
              <a:gd name="connsiteX5" fmla="*/ 14458 w 3928091"/>
              <a:gd name="connsiteY5" fmla="*/ 4054717 h 4098628"/>
              <a:gd name="connsiteX6" fmla="*/ 346 w 3928091"/>
              <a:gd name="connsiteY6" fmla="*/ 3882149 h 4098628"/>
              <a:gd name="connsiteX7" fmla="*/ 27583 w 3928091"/>
              <a:gd name="connsiteY7" fmla="*/ 3294816 h 4098628"/>
              <a:gd name="connsiteX8" fmla="*/ 21797 w 3928091"/>
              <a:gd name="connsiteY8" fmla="*/ 3078932 h 4098628"/>
              <a:gd name="connsiteX9" fmla="*/ 30264 w 3928091"/>
              <a:gd name="connsiteY9" fmla="*/ 2835999 h 4098628"/>
              <a:gd name="connsiteX10" fmla="*/ 33510 w 3928091"/>
              <a:gd name="connsiteY10" fmla="*/ 2550270 h 4098628"/>
              <a:gd name="connsiteX11" fmla="*/ 9096 w 3928091"/>
              <a:gd name="connsiteY11" fmla="*/ 1764959 h 4098628"/>
              <a:gd name="connsiteX12" fmla="*/ 30406 w 3928091"/>
              <a:gd name="connsiteY12" fmla="*/ 1598729 h 4098628"/>
              <a:gd name="connsiteX13" fmla="*/ 20244 w 3928091"/>
              <a:gd name="connsiteY13" fmla="*/ 1114767 h 4098628"/>
              <a:gd name="connsiteX14" fmla="*/ 26736 w 3928091"/>
              <a:gd name="connsiteY14" fmla="*/ 579120 h 4098628"/>
              <a:gd name="connsiteX15" fmla="*/ 38237 w 3928091"/>
              <a:gd name="connsiteY15" fmla="*/ 288533 h 4098628"/>
              <a:gd name="connsiteX16" fmla="*/ 23605 w 3928091"/>
              <a:gd name="connsiteY16" fmla="*/ 0 h 4098628"/>
              <a:gd name="connsiteX0" fmla="*/ 23605 w 3928091"/>
              <a:gd name="connsiteY0" fmla="*/ 0 h 4098628"/>
              <a:gd name="connsiteX1" fmla="*/ 3928091 w 3928091"/>
              <a:gd name="connsiteY1" fmla="*/ 0 h 4098628"/>
              <a:gd name="connsiteX2" fmla="*/ 3914309 w 3928091"/>
              <a:gd name="connsiteY2" fmla="*/ 4098628 h 4098628"/>
              <a:gd name="connsiteX3" fmla="*/ 9305 w 3928091"/>
              <a:gd name="connsiteY3" fmla="*/ 4096251 h 4098628"/>
              <a:gd name="connsiteX4" fmla="*/ 1720 w 3928091"/>
              <a:gd name="connsiteY4" fmla="*/ 4096676 h 4098628"/>
              <a:gd name="connsiteX5" fmla="*/ 14458 w 3928091"/>
              <a:gd name="connsiteY5" fmla="*/ 4054717 h 4098628"/>
              <a:gd name="connsiteX6" fmla="*/ 346 w 3928091"/>
              <a:gd name="connsiteY6" fmla="*/ 3882149 h 4098628"/>
              <a:gd name="connsiteX7" fmla="*/ 27583 w 3928091"/>
              <a:gd name="connsiteY7" fmla="*/ 3294816 h 4098628"/>
              <a:gd name="connsiteX8" fmla="*/ 21797 w 3928091"/>
              <a:gd name="connsiteY8" fmla="*/ 3078932 h 4098628"/>
              <a:gd name="connsiteX9" fmla="*/ 30264 w 3928091"/>
              <a:gd name="connsiteY9" fmla="*/ 2835999 h 4098628"/>
              <a:gd name="connsiteX10" fmla="*/ 33510 w 3928091"/>
              <a:gd name="connsiteY10" fmla="*/ 2550270 h 4098628"/>
              <a:gd name="connsiteX11" fmla="*/ 9096 w 3928091"/>
              <a:gd name="connsiteY11" fmla="*/ 1764959 h 4098628"/>
              <a:gd name="connsiteX12" fmla="*/ 30406 w 3928091"/>
              <a:gd name="connsiteY12" fmla="*/ 1598729 h 4098628"/>
              <a:gd name="connsiteX13" fmla="*/ 20244 w 3928091"/>
              <a:gd name="connsiteY13" fmla="*/ 1114767 h 4098628"/>
              <a:gd name="connsiteX14" fmla="*/ 26736 w 3928091"/>
              <a:gd name="connsiteY14" fmla="*/ 579120 h 4098628"/>
              <a:gd name="connsiteX15" fmla="*/ 38237 w 3928091"/>
              <a:gd name="connsiteY15" fmla="*/ 288533 h 4098628"/>
              <a:gd name="connsiteX16" fmla="*/ 23605 w 3928091"/>
              <a:gd name="connsiteY16" fmla="*/ 0 h 4098628"/>
              <a:gd name="connsiteX0" fmla="*/ 23605 w 3928091"/>
              <a:gd name="connsiteY0" fmla="*/ 0 h 4098628"/>
              <a:gd name="connsiteX1" fmla="*/ 3928091 w 3928091"/>
              <a:gd name="connsiteY1" fmla="*/ 0 h 4098628"/>
              <a:gd name="connsiteX2" fmla="*/ 3914309 w 3928091"/>
              <a:gd name="connsiteY2" fmla="*/ 4098628 h 4098628"/>
              <a:gd name="connsiteX3" fmla="*/ 9305 w 3928091"/>
              <a:gd name="connsiteY3" fmla="*/ 4096251 h 4098628"/>
              <a:gd name="connsiteX4" fmla="*/ 14458 w 3928091"/>
              <a:gd name="connsiteY4" fmla="*/ 4054717 h 4098628"/>
              <a:gd name="connsiteX5" fmla="*/ 346 w 3928091"/>
              <a:gd name="connsiteY5" fmla="*/ 3882149 h 4098628"/>
              <a:gd name="connsiteX6" fmla="*/ 27583 w 3928091"/>
              <a:gd name="connsiteY6" fmla="*/ 3294816 h 4098628"/>
              <a:gd name="connsiteX7" fmla="*/ 21797 w 3928091"/>
              <a:gd name="connsiteY7" fmla="*/ 3078932 h 4098628"/>
              <a:gd name="connsiteX8" fmla="*/ 30264 w 3928091"/>
              <a:gd name="connsiteY8" fmla="*/ 2835999 h 4098628"/>
              <a:gd name="connsiteX9" fmla="*/ 33510 w 3928091"/>
              <a:gd name="connsiteY9" fmla="*/ 2550270 h 4098628"/>
              <a:gd name="connsiteX10" fmla="*/ 9096 w 3928091"/>
              <a:gd name="connsiteY10" fmla="*/ 1764959 h 4098628"/>
              <a:gd name="connsiteX11" fmla="*/ 30406 w 3928091"/>
              <a:gd name="connsiteY11" fmla="*/ 1598729 h 4098628"/>
              <a:gd name="connsiteX12" fmla="*/ 20244 w 3928091"/>
              <a:gd name="connsiteY12" fmla="*/ 1114767 h 4098628"/>
              <a:gd name="connsiteX13" fmla="*/ 26736 w 3928091"/>
              <a:gd name="connsiteY13" fmla="*/ 579120 h 4098628"/>
              <a:gd name="connsiteX14" fmla="*/ 38237 w 3928091"/>
              <a:gd name="connsiteY14" fmla="*/ 288533 h 4098628"/>
              <a:gd name="connsiteX15" fmla="*/ 23605 w 3928091"/>
              <a:gd name="connsiteY15" fmla="*/ 0 h 4098628"/>
              <a:gd name="connsiteX0" fmla="*/ 23605 w 3928091"/>
              <a:gd name="connsiteY0" fmla="*/ 0 h 4098628"/>
              <a:gd name="connsiteX1" fmla="*/ 3928091 w 3928091"/>
              <a:gd name="connsiteY1" fmla="*/ 0 h 4098628"/>
              <a:gd name="connsiteX2" fmla="*/ 3921201 w 3928091"/>
              <a:gd name="connsiteY2" fmla="*/ 4098628 h 4098628"/>
              <a:gd name="connsiteX3" fmla="*/ 9305 w 3928091"/>
              <a:gd name="connsiteY3" fmla="*/ 4096251 h 4098628"/>
              <a:gd name="connsiteX4" fmla="*/ 14458 w 3928091"/>
              <a:gd name="connsiteY4" fmla="*/ 4054717 h 4098628"/>
              <a:gd name="connsiteX5" fmla="*/ 346 w 3928091"/>
              <a:gd name="connsiteY5" fmla="*/ 3882149 h 4098628"/>
              <a:gd name="connsiteX6" fmla="*/ 27583 w 3928091"/>
              <a:gd name="connsiteY6" fmla="*/ 3294816 h 4098628"/>
              <a:gd name="connsiteX7" fmla="*/ 21797 w 3928091"/>
              <a:gd name="connsiteY7" fmla="*/ 3078932 h 4098628"/>
              <a:gd name="connsiteX8" fmla="*/ 30264 w 3928091"/>
              <a:gd name="connsiteY8" fmla="*/ 2835999 h 4098628"/>
              <a:gd name="connsiteX9" fmla="*/ 33510 w 3928091"/>
              <a:gd name="connsiteY9" fmla="*/ 2550270 h 4098628"/>
              <a:gd name="connsiteX10" fmla="*/ 9096 w 3928091"/>
              <a:gd name="connsiteY10" fmla="*/ 1764959 h 4098628"/>
              <a:gd name="connsiteX11" fmla="*/ 30406 w 3928091"/>
              <a:gd name="connsiteY11" fmla="*/ 1598729 h 4098628"/>
              <a:gd name="connsiteX12" fmla="*/ 20244 w 3928091"/>
              <a:gd name="connsiteY12" fmla="*/ 1114767 h 4098628"/>
              <a:gd name="connsiteX13" fmla="*/ 26736 w 3928091"/>
              <a:gd name="connsiteY13" fmla="*/ 579120 h 4098628"/>
              <a:gd name="connsiteX14" fmla="*/ 38237 w 3928091"/>
              <a:gd name="connsiteY14" fmla="*/ 288533 h 4098628"/>
              <a:gd name="connsiteX15" fmla="*/ 23605 w 3928091"/>
              <a:gd name="connsiteY15" fmla="*/ 0 h 4098628"/>
              <a:gd name="connsiteX0" fmla="*/ 23605 w 3962548"/>
              <a:gd name="connsiteY0" fmla="*/ 0 h 4098628"/>
              <a:gd name="connsiteX1" fmla="*/ 3962548 w 3962548"/>
              <a:gd name="connsiteY1" fmla="*/ 0 h 4098628"/>
              <a:gd name="connsiteX2" fmla="*/ 3921201 w 3962548"/>
              <a:gd name="connsiteY2" fmla="*/ 4098628 h 4098628"/>
              <a:gd name="connsiteX3" fmla="*/ 9305 w 3962548"/>
              <a:gd name="connsiteY3" fmla="*/ 4096251 h 4098628"/>
              <a:gd name="connsiteX4" fmla="*/ 14458 w 3962548"/>
              <a:gd name="connsiteY4" fmla="*/ 4054717 h 4098628"/>
              <a:gd name="connsiteX5" fmla="*/ 346 w 3962548"/>
              <a:gd name="connsiteY5" fmla="*/ 3882149 h 4098628"/>
              <a:gd name="connsiteX6" fmla="*/ 27583 w 3962548"/>
              <a:gd name="connsiteY6" fmla="*/ 3294816 h 4098628"/>
              <a:gd name="connsiteX7" fmla="*/ 21797 w 3962548"/>
              <a:gd name="connsiteY7" fmla="*/ 3078932 h 4098628"/>
              <a:gd name="connsiteX8" fmla="*/ 30264 w 3962548"/>
              <a:gd name="connsiteY8" fmla="*/ 2835999 h 4098628"/>
              <a:gd name="connsiteX9" fmla="*/ 33510 w 3962548"/>
              <a:gd name="connsiteY9" fmla="*/ 2550270 h 4098628"/>
              <a:gd name="connsiteX10" fmla="*/ 9096 w 3962548"/>
              <a:gd name="connsiteY10" fmla="*/ 1764959 h 4098628"/>
              <a:gd name="connsiteX11" fmla="*/ 30406 w 3962548"/>
              <a:gd name="connsiteY11" fmla="*/ 1598729 h 4098628"/>
              <a:gd name="connsiteX12" fmla="*/ 20244 w 3962548"/>
              <a:gd name="connsiteY12" fmla="*/ 1114767 h 4098628"/>
              <a:gd name="connsiteX13" fmla="*/ 26736 w 3962548"/>
              <a:gd name="connsiteY13" fmla="*/ 579120 h 4098628"/>
              <a:gd name="connsiteX14" fmla="*/ 38237 w 3962548"/>
              <a:gd name="connsiteY14" fmla="*/ 288533 h 4098628"/>
              <a:gd name="connsiteX15" fmla="*/ 23605 w 3962548"/>
              <a:gd name="connsiteY15" fmla="*/ 0 h 4098628"/>
              <a:gd name="connsiteX0" fmla="*/ 23605 w 3941874"/>
              <a:gd name="connsiteY0" fmla="*/ 0 h 4098628"/>
              <a:gd name="connsiteX1" fmla="*/ 3941874 w 3941874"/>
              <a:gd name="connsiteY1" fmla="*/ 0 h 4098628"/>
              <a:gd name="connsiteX2" fmla="*/ 3921201 w 3941874"/>
              <a:gd name="connsiteY2" fmla="*/ 4098628 h 4098628"/>
              <a:gd name="connsiteX3" fmla="*/ 9305 w 3941874"/>
              <a:gd name="connsiteY3" fmla="*/ 4096251 h 4098628"/>
              <a:gd name="connsiteX4" fmla="*/ 14458 w 3941874"/>
              <a:gd name="connsiteY4" fmla="*/ 4054717 h 4098628"/>
              <a:gd name="connsiteX5" fmla="*/ 346 w 3941874"/>
              <a:gd name="connsiteY5" fmla="*/ 3882149 h 4098628"/>
              <a:gd name="connsiteX6" fmla="*/ 27583 w 3941874"/>
              <a:gd name="connsiteY6" fmla="*/ 3294816 h 4098628"/>
              <a:gd name="connsiteX7" fmla="*/ 21797 w 3941874"/>
              <a:gd name="connsiteY7" fmla="*/ 3078932 h 4098628"/>
              <a:gd name="connsiteX8" fmla="*/ 30264 w 3941874"/>
              <a:gd name="connsiteY8" fmla="*/ 2835999 h 4098628"/>
              <a:gd name="connsiteX9" fmla="*/ 33510 w 3941874"/>
              <a:gd name="connsiteY9" fmla="*/ 2550270 h 4098628"/>
              <a:gd name="connsiteX10" fmla="*/ 9096 w 3941874"/>
              <a:gd name="connsiteY10" fmla="*/ 1764959 h 4098628"/>
              <a:gd name="connsiteX11" fmla="*/ 30406 w 3941874"/>
              <a:gd name="connsiteY11" fmla="*/ 1598729 h 4098628"/>
              <a:gd name="connsiteX12" fmla="*/ 20244 w 3941874"/>
              <a:gd name="connsiteY12" fmla="*/ 1114767 h 4098628"/>
              <a:gd name="connsiteX13" fmla="*/ 26736 w 3941874"/>
              <a:gd name="connsiteY13" fmla="*/ 579120 h 4098628"/>
              <a:gd name="connsiteX14" fmla="*/ 38237 w 3941874"/>
              <a:gd name="connsiteY14" fmla="*/ 288533 h 4098628"/>
              <a:gd name="connsiteX15" fmla="*/ 23605 w 3941874"/>
              <a:gd name="connsiteY15" fmla="*/ 0 h 4098628"/>
              <a:gd name="connsiteX0" fmla="*/ 23605 w 3941874"/>
              <a:gd name="connsiteY0" fmla="*/ 0 h 4098628"/>
              <a:gd name="connsiteX1" fmla="*/ 3941874 w 3941874"/>
              <a:gd name="connsiteY1" fmla="*/ 0 h 4098628"/>
              <a:gd name="connsiteX2" fmla="*/ 3914309 w 3941874"/>
              <a:gd name="connsiteY2" fmla="*/ 4098628 h 4098628"/>
              <a:gd name="connsiteX3" fmla="*/ 9305 w 3941874"/>
              <a:gd name="connsiteY3" fmla="*/ 4096251 h 4098628"/>
              <a:gd name="connsiteX4" fmla="*/ 14458 w 3941874"/>
              <a:gd name="connsiteY4" fmla="*/ 4054717 h 4098628"/>
              <a:gd name="connsiteX5" fmla="*/ 346 w 3941874"/>
              <a:gd name="connsiteY5" fmla="*/ 3882149 h 4098628"/>
              <a:gd name="connsiteX6" fmla="*/ 27583 w 3941874"/>
              <a:gd name="connsiteY6" fmla="*/ 3294816 h 4098628"/>
              <a:gd name="connsiteX7" fmla="*/ 21797 w 3941874"/>
              <a:gd name="connsiteY7" fmla="*/ 3078932 h 4098628"/>
              <a:gd name="connsiteX8" fmla="*/ 30264 w 3941874"/>
              <a:gd name="connsiteY8" fmla="*/ 2835999 h 4098628"/>
              <a:gd name="connsiteX9" fmla="*/ 33510 w 3941874"/>
              <a:gd name="connsiteY9" fmla="*/ 2550270 h 4098628"/>
              <a:gd name="connsiteX10" fmla="*/ 9096 w 3941874"/>
              <a:gd name="connsiteY10" fmla="*/ 1764959 h 4098628"/>
              <a:gd name="connsiteX11" fmla="*/ 30406 w 3941874"/>
              <a:gd name="connsiteY11" fmla="*/ 1598729 h 4098628"/>
              <a:gd name="connsiteX12" fmla="*/ 20244 w 3941874"/>
              <a:gd name="connsiteY12" fmla="*/ 1114767 h 4098628"/>
              <a:gd name="connsiteX13" fmla="*/ 26736 w 3941874"/>
              <a:gd name="connsiteY13" fmla="*/ 579120 h 4098628"/>
              <a:gd name="connsiteX14" fmla="*/ 38237 w 3941874"/>
              <a:gd name="connsiteY14" fmla="*/ 288533 h 4098628"/>
              <a:gd name="connsiteX15" fmla="*/ 23605 w 3941874"/>
              <a:gd name="connsiteY15" fmla="*/ 0 h 4098628"/>
              <a:gd name="connsiteX0" fmla="*/ 23605 w 3941874"/>
              <a:gd name="connsiteY0" fmla="*/ 0 h 4098628"/>
              <a:gd name="connsiteX1" fmla="*/ 3941874 w 3941874"/>
              <a:gd name="connsiteY1" fmla="*/ 6757 h 4098628"/>
              <a:gd name="connsiteX2" fmla="*/ 3914309 w 3941874"/>
              <a:gd name="connsiteY2" fmla="*/ 4098628 h 4098628"/>
              <a:gd name="connsiteX3" fmla="*/ 9305 w 3941874"/>
              <a:gd name="connsiteY3" fmla="*/ 4096251 h 4098628"/>
              <a:gd name="connsiteX4" fmla="*/ 14458 w 3941874"/>
              <a:gd name="connsiteY4" fmla="*/ 4054717 h 4098628"/>
              <a:gd name="connsiteX5" fmla="*/ 346 w 3941874"/>
              <a:gd name="connsiteY5" fmla="*/ 3882149 h 4098628"/>
              <a:gd name="connsiteX6" fmla="*/ 27583 w 3941874"/>
              <a:gd name="connsiteY6" fmla="*/ 3294816 h 4098628"/>
              <a:gd name="connsiteX7" fmla="*/ 21797 w 3941874"/>
              <a:gd name="connsiteY7" fmla="*/ 3078932 h 4098628"/>
              <a:gd name="connsiteX8" fmla="*/ 30264 w 3941874"/>
              <a:gd name="connsiteY8" fmla="*/ 2835999 h 4098628"/>
              <a:gd name="connsiteX9" fmla="*/ 33510 w 3941874"/>
              <a:gd name="connsiteY9" fmla="*/ 2550270 h 4098628"/>
              <a:gd name="connsiteX10" fmla="*/ 9096 w 3941874"/>
              <a:gd name="connsiteY10" fmla="*/ 1764959 h 4098628"/>
              <a:gd name="connsiteX11" fmla="*/ 30406 w 3941874"/>
              <a:gd name="connsiteY11" fmla="*/ 1598729 h 4098628"/>
              <a:gd name="connsiteX12" fmla="*/ 20244 w 3941874"/>
              <a:gd name="connsiteY12" fmla="*/ 1114767 h 4098628"/>
              <a:gd name="connsiteX13" fmla="*/ 26736 w 3941874"/>
              <a:gd name="connsiteY13" fmla="*/ 579120 h 4098628"/>
              <a:gd name="connsiteX14" fmla="*/ 38237 w 3941874"/>
              <a:gd name="connsiteY14" fmla="*/ 288533 h 4098628"/>
              <a:gd name="connsiteX15" fmla="*/ 23605 w 3941874"/>
              <a:gd name="connsiteY15" fmla="*/ 0 h 4098628"/>
              <a:gd name="connsiteX0" fmla="*/ 23605 w 3934983"/>
              <a:gd name="connsiteY0" fmla="*/ 0 h 4098628"/>
              <a:gd name="connsiteX1" fmla="*/ 3934983 w 3934983"/>
              <a:gd name="connsiteY1" fmla="*/ 6757 h 4098628"/>
              <a:gd name="connsiteX2" fmla="*/ 3914309 w 3934983"/>
              <a:gd name="connsiteY2" fmla="*/ 4098628 h 4098628"/>
              <a:gd name="connsiteX3" fmla="*/ 9305 w 3934983"/>
              <a:gd name="connsiteY3" fmla="*/ 4096251 h 4098628"/>
              <a:gd name="connsiteX4" fmla="*/ 14458 w 3934983"/>
              <a:gd name="connsiteY4" fmla="*/ 4054717 h 4098628"/>
              <a:gd name="connsiteX5" fmla="*/ 346 w 3934983"/>
              <a:gd name="connsiteY5" fmla="*/ 3882149 h 4098628"/>
              <a:gd name="connsiteX6" fmla="*/ 27583 w 3934983"/>
              <a:gd name="connsiteY6" fmla="*/ 3294816 h 4098628"/>
              <a:gd name="connsiteX7" fmla="*/ 21797 w 3934983"/>
              <a:gd name="connsiteY7" fmla="*/ 3078932 h 4098628"/>
              <a:gd name="connsiteX8" fmla="*/ 30264 w 3934983"/>
              <a:gd name="connsiteY8" fmla="*/ 2835999 h 4098628"/>
              <a:gd name="connsiteX9" fmla="*/ 33510 w 3934983"/>
              <a:gd name="connsiteY9" fmla="*/ 2550270 h 4098628"/>
              <a:gd name="connsiteX10" fmla="*/ 9096 w 3934983"/>
              <a:gd name="connsiteY10" fmla="*/ 1764959 h 4098628"/>
              <a:gd name="connsiteX11" fmla="*/ 30406 w 3934983"/>
              <a:gd name="connsiteY11" fmla="*/ 1598729 h 4098628"/>
              <a:gd name="connsiteX12" fmla="*/ 20244 w 3934983"/>
              <a:gd name="connsiteY12" fmla="*/ 1114767 h 4098628"/>
              <a:gd name="connsiteX13" fmla="*/ 26736 w 3934983"/>
              <a:gd name="connsiteY13" fmla="*/ 579120 h 4098628"/>
              <a:gd name="connsiteX14" fmla="*/ 38237 w 3934983"/>
              <a:gd name="connsiteY14" fmla="*/ 288533 h 4098628"/>
              <a:gd name="connsiteX15" fmla="*/ 23605 w 3934983"/>
              <a:gd name="connsiteY15" fmla="*/ 0 h 4098628"/>
              <a:gd name="connsiteX0" fmla="*/ 23605 w 3934983"/>
              <a:gd name="connsiteY0" fmla="*/ 0 h 4098628"/>
              <a:gd name="connsiteX1" fmla="*/ 3934983 w 3934983"/>
              <a:gd name="connsiteY1" fmla="*/ 6757 h 4098628"/>
              <a:gd name="connsiteX2" fmla="*/ 3914309 w 3934983"/>
              <a:gd name="connsiteY2" fmla="*/ 4098628 h 4098628"/>
              <a:gd name="connsiteX3" fmla="*/ 9305 w 3934983"/>
              <a:gd name="connsiteY3" fmla="*/ 4096251 h 4098628"/>
              <a:gd name="connsiteX4" fmla="*/ 14458 w 3934983"/>
              <a:gd name="connsiteY4" fmla="*/ 4054717 h 4098628"/>
              <a:gd name="connsiteX5" fmla="*/ 346 w 3934983"/>
              <a:gd name="connsiteY5" fmla="*/ 3882149 h 4098628"/>
              <a:gd name="connsiteX6" fmla="*/ 27583 w 3934983"/>
              <a:gd name="connsiteY6" fmla="*/ 3294816 h 4098628"/>
              <a:gd name="connsiteX7" fmla="*/ 21797 w 3934983"/>
              <a:gd name="connsiteY7" fmla="*/ 3078932 h 4098628"/>
              <a:gd name="connsiteX8" fmla="*/ 30264 w 3934983"/>
              <a:gd name="connsiteY8" fmla="*/ 2835999 h 4098628"/>
              <a:gd name="connsiteX9" fmla="*/ 33510 w 3934983"/>
              <a:gd name="connsiteY9" fmla="*/ 2550270 h 4098628"/>
              <a:gd name="connsiteX10" fmla="*/ 9096 w 3934983"/>
              <a:gd name="connsiteY10" fmla="*/ 1764959 h 4098628"/>
              <a:gd name="connsiteX11" fmla="*/ 30406 w 3934983"/>
              <a:gd name="connsiteY11" fmla="*/ 1598729 h 4098628"/>
              <a:gd name="connsiteX12" fmla="*/ 20244 w 3934983"/>
              <a:gd name="connsiteY12" fmla="*/ 1114767 h 4098628"/>
              <a:gd name="connsiteX13" fmla="*/ 26736 w 3934983"/>
              <a:gd name="connsiteY13" fmla="*/ 579120 h 4098628"/>
              <a:gd name="connsiteX14" fmla="*/ 38237 w 3934983"/>
              <a:gd name="connsiteY14" fmla="*/ 288533 h 4098628"/>
              <a:gd name="connsiteX15" fmla="*/ 23605 w 3934983"/>
              <a:gd name="connsiteY15" fmla="*/ 0 h 4098628"/>
              <a:gd name="connsiteX0" fmla="*/ 23605 w 3934983"/>
              <a:gd name="connsiteY0" fmla="*/ 0 h 4098628"/>
              <a:gd name="connsiteX1" fmla="*/ 3934983 w 3934983"/>
              <a:gd name="connsiteY1" fmla="*/ 6757 h 4098628"/>
              <a:gd name="connsiteX2" fmla="*/ 3914309 w 3934983"/>
              <a:gd name="connsiteY2" fmla="*/ 4098628 h 4098628"/>
              <a:gd name="connsiteX3" fmla="*/ 9305 w 3934983"/>
              <a:gd name="connsiteY3" fmla="*/ 4096251 h 4098628"/>
              <a:gd name="connsiteX4" fmla="*/ 14458 w 3934983"/>
              <a:gd name="connsiteY4" fmla="*/ 4054717 h 4098628"/>
              <a:gd name="connsiteX5" fmla="*/ 346 w 3934983"/>
              <a:gd name="connsiteY5" fmla="*/ 3882149 h 4098628"/>
              <a:gd name="connsiteX6" fmla="*/ 27583 w 3934983"/>
              <a:gd name="connsiteY6" fmla="*/ 3294816 h 4098628"/>
              <a:gd name="connsiteX7" fmla="*/ 21797 w 3934983"/>
              <a:gd name="connsiteY7" fmla="*/ 3078932 h 4098628"/>
              <a:gd name="connsiteX8" fmla="*/ 30264 w 3934983"/>
              <a:gd name="connsiteY8" fmla="*/ 2835999 h 4098628"/>
              <a:gd name="connsiteX9" fmla="*/ 33510 w 3934983"/>
              <a:gd name="connsiteY9" fmla="*/ 2550270 h 4098628"/>
              <a:gd name="connsiteX10" fmla="*/ 9096 w 3934983"/>
              <a:gd name="connsiteY10" fmla="*/ 1764959 h 4098628"/>
              <a:gd name="connsiteX11" fmla="*/ 30406 w 3934983"/>
              <a:gd name="connsiteY11" fmla="*/ 1598729 h 4098628"/>
              <a:gd name="connsiteX12" fmla="*/ 20244 w 3934983"/>
              <a:gd name="connsiteY12" fmla="*/ 1114767 h 4098628"/>
              <a:gd name="connsiteX13" fmla="*/ 26736 w 3934983"/>
              <a:gd name="connsiteY13" fmla="*/ 579120 h 4098628"/>
              <a:gd name="connsiteX14" fmla="*/ 38237 w 3934983"/>
              <a:gd name="connsiteY14" fmla="*/ 288533 h 4098628"/>
              <a:gd name="connsiteX15" fmla="*/ 23605 w 3934983"/>
              <a:gd name="connsiteY15" fmla="*/ 0 h 4098628"/>
              <a:gd name="connsiteX0" fmla="*/ 23605 w 3928091"/>
              <a:gd name="connsiteY0" fmla="*/ 0 h 4098628"/>
              <a:gd name="connsiteX1" fmla="*/ 3928091 w 3928091"/>
              <a:gd name="connsiteY1" fmla="*/ 6757 h 4098628"/>
              <a:gd name="connsiteX2" fmla="*/ 3914309 w 3928091"/>
              <a:gd name="connsiteY2" fmla="*/ 4098628 h 4098628"/>
              <a:gd name="connsiteX3" fmla="*/ 9305 w 3928091"/>
              <a:gd name="connsiteY3" fmla="*/ 4096251 h 4098628"/>
              <a:gd name="connsiteX4" fmla="*/ 14458 w 3928091"/>
              <a:gd name="connsiteY4" fmla="*/ 4054717 h 4098628"/>
              <a:gd name="connsiteX5" fmla="*/ 346 w 3928091"/>
              <a:gd name="connsiteY5" fmla="*/ 3882149 h 4098628"/>
              <a:gd name="connsiteX6" fmla="*/ 27583 w 3928091"/>
              <a:gd name="connsiteY6" fmla="*/ 3294816 h 4098628"/>
              <a:gd name="connsiteX7" fmla="*/ 21797 w 3928091"/>
              <a:gd name="connsiteY7" fmla="*/ 3078932 h 4098628"/>
              <a:gd name="connsiteX8" fmla="*/ 30264 w 3928091"/>
              <a:gd name="connsiteY8" fmla="*/ 2835999 h 4098628"/>
              <a:gd name="connsiteX9" fmla="*/ 33510 w 3928091"/>
              <a:gd name="connsiteY9" fmla="*/ 2550270 h 4098628"/>
              <a:gd name="connsiteX10" fmla="*/ 9096 w 3928091"/>
              <a:gd name="connsiteY10" fmla="*/ 1764959 h 4098628"/>
              <a:gd name="connsiteX11" fmla="*/ 30406 w 3928091"/>
              <a:gd name="connsiteY11" fmla="*/ 1598729 h 4098628"/>
              <a:gd name="connsiteX12" fmla="*/ 20244 w 3928091"/>
              <a:gd name="connsiteY12" fmla="*/ 1114767 h 4098628"/>
              <a:gd name="connsiteX13" fmla="*/ 26736 w 3928091"/>
              <a:gd name="connsiteY13" fmla="*/ 579120 h 4098628"/>
              <a:gd name="connsiteX14" fmla="*/ 38237 w 3928091"/>
              <a:gd name="connsiteY14" fmla="*/ 288533 h 4098628"/>
              <a:gd name="connsiteX15" fmla="*/ 23605 w 3928091"/>
              <a:gd name="connsiteY15" fmla="*/ 0 h 4098628"/>
              <a:gd name="connsiteX0" fmla="*/ 23605 w 3914508"/>
              <a:gd name="connsiteY0" fmla="*/ 0 h 4098628"/>
              <a:gd name="connsiteX1" fmla="*/ 3900526 w 3914508"/>
              <a:gd name="connsiteY1" fmla="*/ 6757 h 4098628"/>
              <a:gd name="connsiteX2" fmla="*/ 3914309 w 3914508"/>
              <a:gd name="connsiteY2" fmla="*/ 4098628 h 4098628"/>
              <a:gd name="connsiteX3" fmla="*/ 9305 w 3914508"/>
              <a:gd name="connsiteY3" fmla="*/ 4096251 h 4098628"/>
              <a:gd name="connsiteX4" fmla="*/ 14458 w 3914508"/>
              <a:gd name="connsiteY4" fmla="*/ 4054717 h 4098628"/>
              <a:gd name="connsiteX5" fmla="*/ 346 w 3914508"/>
              <a:gd name="connsiteY5" fmla="*/ 3882149 h 4098628"/>
              <a:gd name="connsiteX6" fmla="*/ 27583 w 3914508"/>
              <a:gd name="connsiteY6" fmla="*/ 3294816 h 4098628"/>
              <a:gd name="connsiteX7" fmla="*/ 21797 w 3914508"/>
              <a:gd name="connsiteY7" fmla="*/ 3078932 h 4098628"/>
              <a:gd name="connsiteX8" fmla="*/ 30264 w 3914508"/>
              <a:gd name="connsiteY8" fmla="*/ 2835999 h 4098628"/>
              <a:gd name="connsiteX9" fmla="*/ 33510 w 3914508"/>
              <a:gd name="connsiteY9" fmla="*/ 2550270 h 4098628"/>
              <a:gd name="connsiteX10" fmla="*/ 9096 w 3914508"/>
              <a:gd name="connsiteY10" fmla="*/ 1764959 h 4098628"/>
              <a:gd name="connsiteX11" fmla="*/ 30406 w 3914508"/>
              <a:gd name="connsiteY11" fmla="*/ 1598729 h 4098628"/>
              <a:gd name="connsiteX12" fmla="*/ 20244 w 3914508"/>
              <a:gd name="connsiteY12" fmla="*/ 1114767 h 4098628"/>
              <a:gd name="connsiteX13" fmla="*/ 26736 w 3914508"/>
              <a:gd name="connsiteY13" fmla="*/ 579120 h 4098628"/>
              <a:gd name="connsiteX14" fmla="*/ 38237 w 3914508"/>
              <a:gd name="connsiteY14" fmla="*/ 288533 h 4098628"/>
              <a:gd name="connsiteX15" fmla="*/ 23605 w 3914508"/>
              <a:gd name="connsiteY15" fmla="*/ 0 h 4098628"/>
              <a:gd name="connsiteX0" fmla="*/ 23605 w 3914971"/>
              <a:gd name="connsiteY0" fmla="*/ 0 h 4098628"/>
              <a:gd name="connsiteX1" fmla="*/ 3914308 w 3914971"/>
              <a:gd name="connsiteY1" fmla="*/ 6757 h 4098628"/>
              <a:gd name="connsiteX2" fmla="*/ 3914309 w 3914971"/>
              <a:gd name="connsiteY2" fmla="*/ 4098628 h 4098628"/>
              <a:gd name="connsiteX3" fmla="*/ 9305 w 3914971"/>
              <a:gd name="connsiteY3" fmla="*/ 4096251 h 4098628"/>
              <a:gd name="connsiteX4" fmla="*/ 14458 w 3914971"/>
              <a:gd name="connsiteY4" fmla="*/ 4054717 h 4098628"/>
              <a:gd name="connsiteX5" fmla="*/ 346 w 3914971"/>
              <a:gd name="connsiteY5" fmla="*/ 3882149 h 4098628"/>
              <a:gd name="connsiteX6" fmla="*/ 27583 w 3914971"/>
              <a:gd name="connsiteY6" fmla="*/ 3294816 h 4098628"/>
              <a:gd name="connsiteX7" fmla="*/ 21797 w 3914971"/>
              <a:gd name="connsiteY7" fmla="*/ 3078932 h 4098628"/>
              <a:gd name="connsiteX8" fmla="*/ 30264 w 3914971"/>
              <a:gd name="connsiteY8" fmla="*/ 2835999 h 4098628"/>
              <a:gd name="connsiteX9" fmla="*/ 33510 w 3914971"/>
              <a:gd name="connsiteY9" fmla="*/ 2550270 h 4098628"/>
              <a:gd name="connsiteX10" fmla="*/ 9096 w 3914971"/>
              <a:gd name="connsiteY10" fmla="*/ 1764959 h 4098628"/>
              <a:gd name="connsiteX11" fmla="*/ 30406 w 3914971"/>
              <a:gd name="connsiteY11" fmla="*/ 1598729 h 4098628"/>
              <a:gd name="connsiteX12" fmla="*/ 20244 w 3914971"/>
              <a:gd name="connsiteY12" fmla="*/ 1114767 h 4098628"/>
              <a:gd name="connsiteX13" fmla="*/ 26736 w 3914971"/>
              <a:gd name="connsiteY13" fmla="*/ 579120 h 4098628"/>
              <a:gd name="connsiteX14" fmla="*/ 38237 w 3914971"/>
              <a:gd name="connsiteY14" fmla="*/ 288533 h 4098628"/>
              <a:gd name="connsiteX15" fmla="*/ 23605 w 3914971"/>
              <a:gd name="connsiteY15" fmla="*/ 0 h 40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14971" h="4098628">
                <a:moveTo>
                  <a:pt x="23605" y="0"/>
                </a:moveTo>
                <a:lnTo>
                  <a:pt x="3914308" y="6757"/>
                </a:lnTo>
                <a:cubicBezTo>
                  <a:pt x="3912011" y="1372966"/>
                  <a:pt x="3916606" y="2732419"/>
                  <a:pt x="3914309" y="4098628"/>
                </a:cubicBezTo>
                <a:lnTo>
                  <a:pt x="9305" y="4096251"/>
                </a:lnTo>
                <a:lnTo>
                  <a:pt x="14458" y="4054717"/>
                </a:lnTo>
                <a:cubicBezTo>
                  <a:pt x="3338" y="3975081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lnTo>
                  <a:pt x="23605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2301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D69142F-F423-CA40-9975-E54A257136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6681" y="4736156"/>
            <a:ext cx="1985319" cy="19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87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A48D0-9FF7-9C0C-C270-4099661BA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83E3A-47F7-0153-A02E-15046497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39A77-98F1-73A9-5D86-A201B7BAA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247B0-BD8F-5A14-2C0D-336E9CAAD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7AE5B-6B2C-3B72-AFB9-8C83E14F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9BA11-F63C-A5B8-3F3A-44569A70F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DFD22-6C71-69F2-7955-45AA04B1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74D17-6EC6-EF35-710E-6A3860FC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59523-3419-5120-E872-5F653E70AC9A}"/>
              </a:ext>
            </a:extLst>
          </p:cNvPr>
          <p:cNvSpPr txBox="1"/>
          <p:nvPr userDrawn="1"/>
        </p:nvSpPr>
        <p:spPr>
          <a:xfrm>
            <a:off x="2293088" y="6329265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</p:spTree>
    <p:extLst>
      <p:ext uri="{BB962C8B-B14F-4D97-AF65-F5344CB8AC3E}">
        <p14:creationId xmlns:p14="http://schemas.microsoft.com/office/powerpoint/2010/main" val="4183362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EED191-8E4D-9F99-EB00-6920F86D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32E90-C15D-9354-26D3-E04D192E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23048-DD45-6B60-37F2-6FB571E2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31B52-F1AE-C2C3-297C-E29157EE5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A8260-FD0B-2B9A-EE19-6824F12F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F84E9-E015-E7D8-F1A2-863193DA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62E98-6768-A964-DDE0-6D2EF83F6466}"/>
              </a:ext>
            </a:extLst>
          </p:cNvPr>
          <p:cNvSpPr txBox="1"/>
          <p:nvPr userDrawn="1"/>
        </p:nvSpPr>
        <p:spPr>
          <a:xfrm>
            <a:off x="2293089" y="6302037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</p:spTree>
    <p:extLst>
      <p:ext uri="{BB962C8B-B14F-4D97-AF65-F5344CB8AC3E}">
        <p14:creationId xmlns:p14="http://schemas.microsoft.com/office/powerpoint/2010/main" val="3678120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AC66A2-1249-C2CE-757D-782708FCF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A9EC7-DE58-418E-BFA2-58337824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6A609B-863E-7F23-5508-CA834861A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006DF-24B1-74EE-E817-DD6CC6454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E7F10-2202-B221-C753-6FFC65FB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93F1C-4D98-0662-31E8-63DF9ED3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42370-6F41-483E-B3E7-E1FA4D5ACA93}"/>
              </a:ext>
            </a:extLst>
          </p:cNvPr>
          <p:cNvSpPr txBox="1"/>
          <p:nvPr userDrawn="1"/>
        </p:nvSpPr>
        <p:spPr>
          <a:xfrm>
            <a:off x="2293088" y="6329265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</p:spTree>
    <p:extLst>
      <p:ext uri="{BB962C8B-B14F-4D97-AF65-F5344CB8AC3E}">
        <p14:creationId xmlns:p14="http://schemas.microsoft.com/office/powerpoint/2010/main" val="1475984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AC66A2-1249-C2CE-757D-782708FCF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E7F10-2202-B221-C753-6FFC65FB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93F1C-4D98-0662-31E8-63DF9ED3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42370-6F41-483E-B3E7-E1FA4D5ACA93}"/>
              </a:ext>
            </a:extLst>
          </p:cNvPr>
          <p:cNvSpPr txBox="1"/>
          <p:nvPr userDrawn="1"/>
        </p:nvSpPr>
        <p:spPr>
          <a:xfrm>
            <a:off x="2293088" y="6329265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70FEC-1E3C-7D32-46AA-29A3A035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214" y="234602"/>
            <a:ext cx="3375210" cy="5701148"/>
          </a:xfrm>
          <a:prstGeom prst="rect">
            <a:avLst/>
          </a:prstGeom>
          <a:solidFill>
            <a:srgbClr val="0A35A8"/>
          </a:solidFill>
          <a:ln>
            <a:solidFill>
              <a:srgbClr val="0A35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A9EC7-DE58-418E-BFA2-58337824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04" y="531321"/>
            <a:ext cx="3000230" cy="5107709"/>
          </a:xfrm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2DBD975B-160B-FF1F-9D0D-044B79111C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8342" y="234602"/>
            <a:ext cx="7843444" cy="5701148"/>
          </a:xfrm>
        </p:spPr>
        <p:txBody>
          <a:bodyPr anchor="ctr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792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4">
            <a:extLst>
              <a:ext uri="{FF2B5EF4-FFF2-40B4-BE49-F238E27FC236}">
                <a16:creationId xmlns:a16="http://schemas.microsoft.com/office/drawing/2014/main" id="{4731F809-A785-5640-F6EB-FD1F4A1665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1999" cy="5796147"/>
          </a:xfrm>
          <a:custGeom>
            <a:avLst/>
            <a:gdLst>
              <a:gd name="connsiteX0" fmla="*/ 0 w 12191999"/>
              <a:gd name="connsiteY0" fmla="*/ 0 h 6062663"/>
              <a:gd name="connsiteX1" fmla="*/ 12191999 w 12191999"/>
              <a:gd name="connsiteY1" fmla="*/ 0 h 6062663"/>
              <a:gd name="connsiteX2" fmla="*/ 12191999 w 12191999"/>
              <a:gd name="connsiteY2" fmla="*/ 6062663 h 6062663"/>
              <a:gd name="connsiteX3" fmla="*/ 12191998 w 12191999"/>
              <a:gd name="connsiteY3" fmla="*/ 6062663 h 6062663"/>
              <a:gd name="connsiteX4" fmla="*/ 12191998 w 12191999"/>
              <a:gd name="connsiteY4" fmla="*/ 5840727 h 6062663"/>
              <a:gd name="connsiteX5" fmla="*/ 12140859 w 12191999"/>
              <a:gd name="connsiteY5" fmla="*/ 5858383 h 6062663"/>
              <a:gd name="connsiteX6" fmla="*/ 12080160 w 12191999"/>
              <a:gd name="connsiteY6" fmla="*/ 5909745 h 6062663"/>
              <a:gd name="connsiteX7" fmla="*/ 11917884 w 12191999"/>
              <a:gd name="connsiteY7" fmla="*/ 5942135 h 6062663"/>
              <a:gd name="connsiteX8" fmla="*/ 11894609 w 12191999"/>
              <a:gd name="connsiteY8" fmla="*/ 5962515 h 6062663"/>
              <a:gd name="connsiteX9" fmla="*/ 11712378 w 12191999"/>
              <a:gd name="connsiteY9" fmla="*/ 5870180 h 6062663"/>
              <a:gd name="connsiteX10" fmla="*/ 11585365 w 12191999"/>
              <a:gd name="connsiteY10" fmla="*/ 5830666 h 6062663"/>
              <a:gd name="connsiteX11" fmla="*/ 11516469 w 12191999"/>
              <a:gd name="connsiteY11" fmla="*/ 5760136 h 6062663"/>
              <a:gd name="connsiteX12" fmla="*/ 11462691 w 12191999"/>
              <a:gd name="connsiteY12" fmla="*/ 5710886 h 6062663"/>
              <a:gd name="connsiteX13" fmla="*/ 11369711 w 12191999"/>
              <a:gd name="connsiteY13" fmla="*/ 5654352 h 6062663"/>
              <a:gd name="connsiteX14" fmla="*/ 11273968 w 12191999"/>
              <a:gd name="connsiteY14" fmla="*/ 5599478 h 6062663"/>
              <a:gd name="connsiteX15" fmla="*/ 11195083 w 12191999"/>
              <a:gd name="connsiteY15" fmla="*/ 5580148 h 6062663"/>
              <a:gd name="connsiteX16" fmla="*/ 11143407 w 12191999"/>
              <a:gd name="connsiteY16" fmla="*/ 5580743 h 6062663"/>
              <a:gd name="connsiteX17" fmla="*/ 11085934 w 12191999"/>
              <a:gd name="connsiteY17" fmla="*/ 5572237 h 6062663"/>
              <a:gd name="connsiteX18" fmla="*/ 11030952 w 12191999"/>
              <a:gd name="connsiteY18" fmla="*/ 5569587 h 6062663"/>
              <a:gd name="connsiteX19" fmla="*/ 10951059 w 12191999"/>
              <a:gd name="connsiteY19" fmla="*/ 5573961 h 6062663"/>
              <a:gd name="connsiteX20" fmla="*/ 10857720 w 12191999"/>
              <a:gd name="connsiteY20" fmla="*/ 5561929 h 6062663"/>
              <a:gd name="connsiteX21" fmla="*/ 10644615 w 12191999"/>
              <a:gd name="connsiteY21" fmla="*/ 5505722 h 6062663"/>
              <a:gd name="connsiteX22" fmla="*/ 10519276 w 12191999"/>
              <a:gd name="connsiteY22" fmla="*/ 5487102 h 6062663"/>
              <a:gd name="connsiteX23" fmla="*/ 10445980 w 12191999"/>
              <a:gd name="connsiteY23" fmla="*/ 5485210 h 6062663"/>
              <a:gd name="connsiteX24" fmla="*/ 10383864 w 12191999"/>
              <a:gd name="connsiteY24" fmla="*/ 5481672 h 6062663"/>
              <a:gd name="connsiteX25" fmla="*/ 10336851 w 12191999"/>
              <a:gd name="connsiteY25" fmla="*/ 5481110 h 6062663"/>
              <a:gd name="connsiteX26" fmla="*/ 10261097 w 12191999"/>
              <a:gd name="connsiteY26" fmla="*/ 5472142 h 6062663"/>
              <a:gd name="connsiteX27" fmla="*/ 10126496 w 12191999"/>
              <a:gd name="connsiteY27" fmla="*/ 5461552 h 6062663"/>
              <a:gd name="connsiteX28" fmla="*/ 10082165 w 12191999"/>
              <a:gd name="connsiteY28" fmla="*/ 5459626 h 6062663"/>
              <a:gd name="connsiteX29" fmla="*/ 10039236 w 12191999"/>
              <a:gd name="connsiteY29" fmla="*/ 5461156 h 6062663"/>
              <a:gd name="connsiteX30" fmla="*/ 9960015 w 12191999"/>
              <a:gd name="connsiteY30" fmla="*/ 5446888 h 6062663"/>
              <a:gd name="connsiteX31" fmla="*/ 9847788 w 12191999"/>
              <a:gd name="connsiteY31" fmla="*/ 5440663 h 6062663"/>
              <a:gd name="connsiteX32" fmla="*/ 9728305 w 12191999"/>
              <a:gd name="connsiteY32" fmla="*/ 5422080 h 6062663"/>
              <a:gd name="connsiteX33" fmla="*/ 9584503 w 12191999"/>
              <a:gd name="connsiteY33" fmla="*/ 5411577 h 6062663"/>
              <a:gd name="connsiteX34" fmla="*/ 9343048 w 12191999"/>
              <a:gd name="connsiteY34" fmla="*/ 5369547 h 6062663"/>
              <a:gd name="connsiteX35" fmla="*/ 9231366 w 12191999"/>
              <a:gd name="connsiteY35" fmla="*/ 5321812 h 6062663"/>
              <a:gd name="connsiteX36" fmla="*/ 9194806 w 12191999"/>
              <a:gd name="connsiteY36" fmla="*/ 5312543 h 6062663"/>
              <a:gd name="connsiteX37" fmla="*/ 9189242 w 12191999"/>
              <a:gd name="connsiteY37" fmla="*/ 5304046 h 6062663"/>
              <a:gd name="connsiteX38" fmla="*/ 9151228 w 12191999"/>
              <a:gd name="connsiteY38" fmla="*/ 5293744 h 6062663"/>
              <a:gd name="connsiteX39" fmla="*/ 9150206 w 12191999"/>
              <a:gd name="connsiteY39" fmla="*/ 5294724 h 6062663"/>
              <a:gd name="connsiteX40" fmla="*/ 9137315 w 12191999"/>
              <a:gd name="connsiteY40" fmla="*/ 5296719 h 6062663"/>
              <a:gd name="connsiteX41" fmla="*/ 9113809 w 12191999"/>
              <a:gd name="connsiteY41" fmla="*/ 5297975 h 6062663"/>
              <a:gd name="connsiteX42" fmla="*/ 9053450 w 12191999"/>
              <a:gd name="connsiteY42" fmla="*/ 5305621 h 6062663"/>
              <a:gd name="connsiteX43" fmla="*/ 9005483 w 12191999"/>
              <a:gd name="connsiteY43" fmla="*/ 5302600 h 6062663"/>
              <a:gd name="connsiteX44" fmla="*/ 9005198 w 12191999"/>
              <a:gd name="connsiteY44" fmla="*/ 5302821 h 6062663"/>
              <a:gd name="connsiteX45" fmla="*/ 8996229 w 12191999"/>
              <a:gd name="connsiteY45" fmla="*/ 5301707 h 6062663"/>
              <a:gd name="connsiteX46" fmla="*/ 8990391 w 12191999"/>
              <a:gd name="connsiteY46" fmla="*/ 5299811 h 6062663"/>
              <a:gd name="connsiteX47" fmla="*/ 8974334 w 12191999"/>
              <a:gd name="connsiteY47" fmla="*/ 5296845 h 6062663"/>
              <a:gd name="connsiteX48" fmla="*/ 8968008 w 12191999"/>
              <a:gd name="connsiteY48" fmla="*/ 5297488 h 6062663"/>
              <a:gd name="connsiteX49" fmla="*/ 8963045 w 12191999"/>
              <a:gd name="connsiteY49" fmla="*/ 5299535 h 6062663"/>
              <a:gd name="connsiteX50" fmla="*/ 8928985 w 12191999"/>
              <a:gd name="connsiteY50" fmla="*/ 5302466 h 6062663"/>
              <a:gd name="connsiteX51" fmla="*/ 8752441 w 12191999"/>
              <a:gd name="connsiteY51" fmla="*/ 5284780 h 6062663"/>
              <a:gd name="connsiteX52" fmla="*/ 8707844 w 12191999"/>
              <a:gd name="connsiteY52" fmla="*/ 5282847 h 6062663"/>
              <a:gd name="connsiteX53" fmla="*/ 8596068 w 12191999"/>
              <a:gd name="connsiteY53" fmla="*/ 5274964 h 6062663"/>
              <a:gd name="connsiteX54" fmla="*/ 8525227 w 12191999"/>
              <a:gd name="connsiteY54" fmla="*/ 5288614 h 6062663"/>
              <a:gd name="connsiteX55" fmla="*/ 8510980 w 12191999"/>
              <a:gd name="connsiteY55" fmla="*/ 5283174 h 6062663"/>
              <a:gd name="connsiteX56" fmla="*/ 8506164 w 12191999"/>
              <a:gd name="connsiteY56" fmla="*/ 5280414 h 6062663"/>
              <a:gd name="connsiteX57" fmla="*/ 8497965 w 12191999"/>
              <a:gd name="connsiteY57" fmla="*/ 5277896 h 6062663"/>
              <a:gd name="connsiteX58" fmla="*/ 8497591 w 12191999"/>
              <a:gd name="connsiteY58" fmla="*/ 5278061 h 6062663"/>
              <a:gd name="connsiteX59" fmla="*/ 8490246 w 12191999"/>
              <a:gd name="connsiteY59" fmla="*/ 5275256 h 6062663"/>
              <a:gd name="connsiteX60" fmla="*/ 8367179 w 12191999"/>
              <a:gd name="connsiteY60" fmla="*/ 5262342 h 6062663"/>
              <a:gd name="connsiteX61" fmla="*/ 8353796 w 12191999"/>
              <a:gd name="connsiteY61" fmla="*/ 5262163 h 6062663"/>
              <a:gd name="connsiteX62" fmla="*/ 8352369 w 12191999"/>
              <a:gd name="connsiteY62" fmla="*/ 5262936 h 6062663"/>
              <a:gd name="connsiteX63" fmla="*/ 8320101 w 12191999"/>
              <a:gd name="connsiteY63" fmla="*/ 5246917 h 6062663"/>
              <a:gd name="connsiteX64" fmla="*/ 8314429 w 12191999"/>
              <a:gd name="connsiteY64" fmla="*/ 5246617 h 6062663"/>
              <a:gd name="connsiteX65" fmla="*/ 8295170 w 12191999"/>
              <a:gd name="connsiteY65" fmla="*/ 5233839 h 6062663"/>
              <a:gd name="connsiteX66" fmla="*/ 8284273 w 12191999"/>
              <a:gd name="connsiteY66" fmla="*/ 5228484 h 6062663"/>
              <a:gd name="connsiteX67" fmla="*/ 8283146 w 12191999"/>
              <a:gd name="connsiteY67" fmla="*/ 5224398 h 6062663"/>
              <a:gd name="connsiteX68" fmla="*/ 8266072 w 12191999"/>
              <a:gd name="connsiteY68" fmla="*/ 5217799 h 6062663"/>
              <a:gd name="connsiteX69" fmla="*/ 8263373 w 12191999"/>
              <a:gd name="connsiteY69" fmla="*/ 5218011 h 6062663"/>
              <a:gd name="connsiteX70" fmla="*/ 8252030 w 12191999"/>
              <a:gd name="connsiteY70" fmla="*/ 5208958 h 6062663"/>
              <a:gd name="connsiteX71" fmla="*/ 8245831 w 12191999"/>
              <a:gd name="connsiteY71" fmla="*/ 5197010 h 6062663"/>
              <a:gd name="connsiteX72" fmla="*/ 8090268 w 12191999"/>
              <a:gd name="connsiteY72" fmla="*/ 5154558 h 6062663"/>
              <a:gd name="connsiteX73" fmla="*/ 7905404 w 12191999"/>
              <a:gd name="connsiteY73" fmla="*/ 5115957 h 6062663"/>
              <a:gd name="connsiteX74" fmla="*/ 7718741 w 12191999"/>
              <a:gd name="connsiteY74" fmla="*/ 5092308 h 6062663"/>
              <a:gd name="connsiteX75" fmla="*/ 7614343 w 12191999"/>
              <a:gd name="connsiteY75" fmla="*/ 5095500 h 6062663"/>
              <a:gd name="connsiteX76" fmla="*/ 7527539 w 12191999"/>
              <a:gd name="connsiteY76" fmla="*/ 5090141 h 6062663"/>
              <a:gd name="connsiteX77" fmla="*/ 7519567 w 12191999"/>
              <a:gd name="connsiteY77" fmla="*/ 5087793 h 6062663"/>
              <a:gd name="connsiteX78" fmla="*/ 7507408 w 12191999"/>
              <a:gd name="connsiteY78" fmla="*/ 5086565 h 6062663"/>
              <a:gd name="connsiteX79" fmla="*/ 7507036 w 12191999"/>
              <a:gd name="connsiteY79" fmla="*/ 5086866 h 6062663"/>
              <a:gd name="connsiteX80" fmla="*/ 7495791 w 12191999"/>
              <a:gd name="connsiteY80" fmla="*/ 5085070 h 6062663"/>
              <a:gd name="connsiteX81" fmla="*/ 7405387 w 12191999"/>
              <a:gd name="connsiteY81" fmla="*/ 5092524 h 6062663"/>
              <a:gd name="connsiteX82" fmla="*/ 7312176 w 12191999"/>
              <a:gd name="connsiteY82" fmla="*/ 5101348 h 6062663"/>
              <a:gd name="connsiteX83" fmla="*/ 7310849 w 12191999"/>
              <a:gd name="connsiteY83" fmla="*/ 5102675 h 6062663"/>
              <a:gd name="connsiteX84" fmla="*/ 7218556 w 12191999"/>
              <a:gd name="connsiteY84" fmla="*/ 5079454 h 6062663"/>
              <a:gd name="connsiteX85" fmla="*/ 7201098 w 12191999"/>
              <a:gd name="connsiteY85" fmla="*/ 5075270 h 6062663"/>
              <a:gd name="connsiteX86" fmla="*/ 7197000 w 12191999"/>
              <a:gd name="connsiteY86" fmla="*/ 5070342 h 6062663"/>
              <a:gd name="connsiteX87" fmla="*/ 7170804 w 12191999"/>
              <a:gd name="connsiteY87" fmla="*/ 5066068 h 6062663"/>
              <a:gd name="connsiteX88" fmla="*/ 7096984 w 12191999"/>
              <a:gd name="connsiteY88" fmla="*/ 5054822 h 6062663"/>
              <a:gd name="connsiteX89" fmla="*/ 7018492 w 12191999"/>
              <a:gd name="connsiteY89" fmla="*/ 5055166 h 6062663"/>
              <a:gd name="connsiteX90" fmla="*/ 6904142 w 12191999"/>
              <a:gd name="connsiteY90" fmla="*/ 5028031 h 6062663"/>
              <a:gd name="connsiteX91" fmla="*/ 6708218 w 12191999"/>
              <a:gd name="connsiteY91" fmla="*/ 5002322 h 6062663"/>
              <a:gd name="connsiteX92" fmla="*/ 6549451 w 12191999"/>
              <a:gd name="connsiteY92" fmla="*/ 4975857 h 6062663"/>
              <a:gd name="connsiteX93" fmla="*/ 6317556 w 12191999"/>
              <a:gd name="connsiteY93" fmla="*/ 4932817 h 6062663"/>
              <a:gd name="connsiteX94" fmla="*/ 6168670 w 12191999"/>
              <a:gd name="connsiteY94" fmla="*/ 4930898 h 6062663"/>
              <a:gd name="connsiteX95" fmla="*/ 6073844 w 12191999"/>
              <a:gd name="connsiteY95" fmla="*/ 4912080 h 6062663"/>
              <a:gd name="connsiteX96" fmla="*/ 6068526 w 12191999"/>
              <a:gd name="connsiteY96" fmla="*/ 4913494 h 6062663"/>
              <a:gd name="connsiteX97" fmla="*/ 6048634 w 12191999"/>
              <a:gd name="connsiteY97" fmla="*/ 4912866 h 6062663"/>
              <a:gd name="connsiteX98" fmla="*/ 6041279 w 12191999"/>
              <a:gd name="connsiteY98" fmla="*/ 4920544 h 6062663"/>
              <a:gd name="connsiteX99" fmla="*/ 6010087 w 12191999"/>
              <a:gd name="connsiteY99" fmla="*/ 4925228 h 6062663"/>
              <a:gd name="connsiteX100" fmla="*/ 5957372 w 12191999"/>
              <a:gd name="connsiteY100" fmla="*/ 4921876 h 6062663"/>
              <a:gd name="connsiteX101" fmla="*/ 5758915 w 12191999"/>
              <a:gd name="connsiteY101" fmla="*/ 4907445 h 6062663"/>
              <a:gd name="connsiteX102" fmla="*/ 5626957 w 12191999"/>
              <a:gd name="connsiteY102" fmla="*/ 4906504 h 6062663"/>
              <a:gd name="connsiteX103" fmla="*/ 5470902 w 12191999"/>
              <a:gd name="connsiteY103" fmla="*/ 4919398 h 6062663"/>
              <a:gd name="connsiteX104" fmla="*/ 5432757 w 12191999"/>
              <a:gd name="connsiteY104" fmla="*/ 4929747 h 6062663"/>
              <a:gd name="connsiteX105" fmla="*/ 5381664 w 12191999"/>
              <a:gd name="connsiteY105" fmla="*/ 4946027 h 6062663"/>
              <a:gd name="connsiteX106" fmla="*/ 5261760 w 12191999"/>
              <a:gd name="connsiteY106" fmla="*/ 4964803 h 6062663"/>
              <a:gd name="connsiteX107" fmla="*/ 5222958 w 12191999"/>
              <a:gd name="connsiteY107" fmla="*/ 4975033 h 6062663"/>
              <a:gd name="connsiteX108" fmla="*/ 5174658 w 12191999"/>
              <a:gd name="connsiteY108" fmla="*/ 4977783 h 6062663"/>
              <a:gd name="connsiteX109" fmla="*/ 5156551 w 12191999"/>
              <a:gd name="connsiteY109" fmla="*/ 4984426 h 6062663"/>
              <a:gd name="connsiteX110" fmla="*/ 5142596 w 12191999"/>
              <a:gd name="connsiteY110" fmla="*/ 4987553 h 6062663"/>
              <a:gd name="connsiteX111" fmla="*/ 5139592 w 12191999"/>
              <a:gd name="connsiteY111" fmla="*/ 4989485 h 6062663"/>
              <a:gd name="connsiteX112" fmla="*/ 5121656 w 12191999"/>
              <a:gd name="connsiteY112" fmla="*/ 4999466 h 6062663"/>
              <a:gd name="connsiteX113" fmla="*/ 5065787 w 12191999"/>
              <a:gd name="connsiteY113" fmla="*/ 4993423 h 6062663"/>
              <a:gd name="connsiteX114" fmla="*/ 5011510 w 12191999"/>
              <a:gd name="connsiteY114" fmla="*/ 5008488 h 6062663"/>
              <a:gd name="connsiteX115" fmla="*/ 4840436 w 12191999"/>
              <a:gd name="connsiteY115" fmla="*/ 5030575 h 6062663"/>
              <a:gd name="connsiteX116" fmla="*/ 4762444 w 12191999"/>
              <a:gd name="connsiteY116" fmla="*/ 5056112 h 6062663"/>
              <a:gd name="connsiteX117" fmla="*/ 4723182 w 12191999"/>
              <a:gd name="connsiteY117" fmla="*/ 5064402 h 6062663"/>
              <a:gd name="connsiteX118" fmla="*/ 4721836 w 12191999"/>
              <a:gd name="connsiteY118" fmla="*/ 5064781 h 6062663"/>
              <a:gd name="connsiteX119" fmla="*/ 4721651 w 12191999"/>
              <a:gd name="connsiteY119" fmla="*/ 5064438 h 6062663"/>
              <a:gd name="connsiteX120" fmla="*/ 4715523 w 12191999"/>
              <a:gd name="connsiteY120" fmla="*/ 5063918 h 6062663"/>
              <a:gd name="connsiteX121" fmla="*/ 4515811 w 12191999"/>
              <a:gd name="connsiteY121" fmla="*/ 5073025 h 6062663"/>
              <a:gd name="connsiteX122" fmla="*/ 4428540 w 12191999"/>
              <a:gd name="connsiteY122" fmla="*/ 5082820 h 6062663"/>
              <a:gd name="connsiteX123" fmla="*/ 4362873 w 12191999"/>
              <a:gd name="connsiteY123" fmla="*/ 5084058 h 6062663"/>
              <a:gd name="connsiteX124" fmla="*/ 4316963 w 12191999"/>
              <a:gd name="connsiteY124" fmla="*/ 5077974 h 6062663"/>
              <a:gd name="connsiteX125" fmla="*/ 4315106 w 12191999"/>
              <a:gd name="connsiteY125" fmla="*/ 5079208 h 6062663"/>
              <a:gd name="connsiteX126" fmla="*/ 4295141 w 12191999"/>
              <a:gd name="connsiteY126" fmla="*/ 5080936 h 6062663"/>
              <a:gd name="connsiteX127" fmla="*/ 4290060 w 12191999"/>
              <a:gd name="connsiteY127" fmla="*/ 5078253 h 6062663"/>
              <a:gd name="connsiteX128" fmla="*/ 4276139 w 12191999"/>
              <a:gd name="connsiteY128" fmla="*/ 5078479 h 6062663"/>
              <a:gd name="connsiteX129" fmla="*/ 4248114 w 12191999"/>
              <a:gd name="connsiteY129" fmla="*/ 5076342 h 6062663"/>
              <a:gd name="connsiteX130" fmla="*/ 4202046 w 12191999"/>
              <a:gd name="connsiteY130" fmla="*/ 5078912 h 6062663"/>
              <a:gd name="connsiteX131" fmla="*/ 4201742 w 12191999"/>
              <a:gd name="connsiteY131" fmla="*/ 5080070 h 6062663"/>
              <a:gd name="connsiteX132" fmla="*/ 4191245 w 12191999"/>
              <a:gd name="connsiteY132" fmla="*/ 5085252 h 6062663"/>
              <a:gd name="connsiteX133" fmla="*/ 4142742 w 12191999"/>
              <a:gd name="connsiteY133" fmla="*/ 5099842 h 6062663"/>
              <a:gd name="connsiteX134" fmla="*/ 4083094 w 12191999"/>
              <a:gd name="connsiteY134" fmla="*/ 5124243 h 6062663"/>
              <a:gd name="connsiteX135" fmla="*/ 4074543 w 12191999"/>
              <a:gd name="connsiteY135" fmla="*/ 5125011 h 6062663"/>
              <a:gd name="connsiteX136" fmla="*/ 4074424 w 12191999"/>
              <a:gd name="connsiteY136" fmla="*/ 5125286 h 6062663"/>
              <a:gd name="connsiteX137" fmla="*/ 4065507 w 12191999"/>
              <a:gd name="connsiteY137" fmla="*/ 5126614 h 6062663"/>
              <a:gd name="connsiteX138" fmla="*/ 4058951 w 12191999"/>
              <a:gd name="connsiteY138" fmla="*/ 5126414 h 6062663"/>
              <a:gd name="connsiteX139" fmla="*/ 4042361 w 12191999"/>
              <a:gd name="connsiteY139" fmla="*/ 5127904 h 6062663"/>
              <a:gd name="connsiteX140" fmla="*/ 4036993 w 12191999"/>
              <a:gd name="connsiteY140" fmla="*/ 5130143 h 6062663"/>
              <a:gd name="connsiteX141" fmla="*/ 4035360 w 12191999"/>
              <a:gd name="connsiteY141" fmla="*/ 5133515 h 6062663"/>
              <a:gd name="connsiteX142" fmla="*/ 4033775 w 12191999"/>
              <a:gd name="connsiteY142" fmla="*/ 5133299 h 6062663"/>
              <a:gd name="connsiteX143" fmla="*/ 4004535 w 12191999"/>
              <a:gd name="connsiteY143" fmla="*/ 5144857 h 6062663"/>
              <a:gd name="connsiteX144" fmla="*/ 3936843 w 12191999"/>
              <a:gd name="connsiteY144" fmla="*/ 5160912 h 6062663"/>
              <a:gd name="connsiteX145" fmla="*/ 3897272 w 12191999"/>
              <a:gd name="connsiteY145" fmla="*/ 5166113 h 6062663"/>
              <a:gd name="connsiteX146" fmla="*/ 3789758 w 12191999"/>
              <a:gd name="connsiteY146" fmla="*/ 5184725 h 6062663"/>
              <a:gd name="connsiteX147" fmla="*/ 3682511 w 12191999"/>
              <a:gd name="connsiteY147" fmla="*/ 5206726 h 6062663"/>
              <a:gd name="connsiteX148" fmla="*/ 3610033 w 12191999"/>
              <a:gd name="connsiteY148" fmla="*/ 5236404 h 6062663"/>
              <a:gd name="connsiteX149" fmla="*/ 3603853 w 12191999"/>
              <a:gd name="connsiteY149" fmla="*/ 5235151 h 6062663"/>
              <a:gd name="connsiteX150" fmla="*/ 3594734 w 12191999"/>
              <a:gd name="connsiteY150" fmla="*/ 5235000 h 6062663"/>
              <a:gd name="connsiteX151" fmla="*/ 3594499 w 12191999"/>
              <a:gd name="connsiteY151" fmla="*/ 5235248 h 6062663"/>
              <a:gd name="connsiteX152" fmla="*/ 3585976 w 12191999"/>
              <a:gd name="connsiteY152" fmla="*/ 5234613 h 6062663"/>
              <a:gd name="connsiteX153" fmla="*/ 3536133 w 12191999"/>
              <a:gd name="connsiteY153" fmla="*/ 5243533 h 6062663"/>
              <a:gd name="connsiteX154" fmla="*/ 3473221 w 12191999"/>
              <a:gd name="connsiteY154" fmla="*/ 5246900 h 6062663"/>
              <a:gd name="connsiteX155" fmla="*/ 3400726 w 12191999"/>
              <a:gd name="connsiteY155" fmla="*/ 5257980 h 6062663"/>
              <a:gd name="connsiteX156" fmla="*/ 3363886 w 12191999"/>
              <a:gd name="connsiteY156" fmla="*/ 5242390 h 6062663"/>
              <a:gd name="connsiteX157" fmla="*/ 3344024 w 12191999"/>
              <a:gd name="connsiteY157" fmla="*/ 5240843 h 6062663"/>
              <a:gd name="connsiteX158" fmla="*/ 3341696 w 12191999"/>
              <a:gd name="connsiteY158" fmla="*/ 5241740 h 6062663"/>
              <a:gd name="connsiteX159" fmla="*/ 3262354 w 12191999"/>
              <a:gd name="connsiteY159" fmla="*/ 5236335 h 6062663"/>
              <a:gd name="connsiteX160" fmla="*/ 3142554 w 12191999"/>
              <a:gd name="connsiteY160" fmla="*/ 5229184 h 6062663"/>
              <a:gd name="connsiteX161" fmla="*/ 3030289 w 12191999"/>
              <a:gd name="connsiteY161" fmla="*/ 5226754 h 6062663"/>
              <a:gd name="connsiteX162" fmla="*/ 2781567 w 12191999"/>
              <a:gd name="connsiteY162" fmla="*/ 5206686 h 6062663"/>
              <a:gd name="connsiteX163" fmla="*/ 2646525 w 12191999"/>
              <a:gd name="connsiteY163" fmla="*/ 5196996 h 6062663"/>
              <a:gd name="connsiteX164" fmla="*/ 2568026 w 12191999"/>
              <a:gd name="connsiteY164" fmla="*/ 5221129 h 6062663"/>
              <a:gd name="connsiteX165" fmla="*/ 2443253 w 12191999"/>
              <a:gd name="connsiteY165" fmla="*/ 5208345 h 6062663"/>
              <a:gd name="connsiteX166" fmla="*/ 2315110 w 12191999"/>
              <a:gd name="connsiteY166" fmla="*/ 5200558 h 6062663"/>
              <a:gd name="connsiteX167" fmla="*/ 2208576 w 12191999"/>
              <a:gd name="connsiteY167" fmla="*/ 5205371 h 6062663"/>
              <a:gd name="connsiteX168" fmla="*/ 2094663 w 12191999"/>
              <a:gd name="connsiteY168" fmla="*/ 5220739 h 6062663"/>
              <a:gd name="connsiteX169" fmla="*/ 1997354 w 12191999"/>
              <a:gd name="connsiteY169" fmla="*/ 5228115 h 6062663"/>
              <a:gd name="connsiteX170" fmla="*/ 1928170 w 12191999"/>
              <a:gd name="connsiteY170" fmla="*/ 5207933 h 6062663"/>
              <a:gd name="connsiteX171" fmla="*/ 1921648 w 12191999"/>
              <a:gd name="connsiteY171" fmla="*/ 5212376 h 6062663"/>
              <a:gd name="connsiteX172" fmla="*/ 1873078 w 12191999"/>
              <a:gd name="connsiteY172" fmla="*/ 5210909 h 6062663"/>
              <a:gd name="connsiteX173" fmla="*/ 1786653 w 12191999"/>
              <a:gd name="connsiteY173" fmla="*/ 5185506 h 6062663"/>
              <a:gd name="connsiteX174" fmla="*/ 1738202 w 12191999"/>
              <a:gd name="connsiteY174" fmla="*/ 5190151 h 6062663"/>
              <a:gd name="connsiteX175" fmla="*/ 1675069 w 12191999"/>
              <a:gd name="connsiteY175" fmla="*/ 5205187 h 6062663"/>
              <a:gd name="connsiteX176" fmla="*/ 1608667 w 12191999"/>
              <a:gd name="connsiteY176" fmla="*/ 5211530 h 6062663"/>
              <a:gd name="connsiteX177" fmla="*/ 1496108 w 12191999"/>
              <a:gd name="connsiteY177" fmla="*/ 5235064 h 6062663"/>
              <a:gd name="connsiteX178" fmla="*/ 1149977 w 12191999"/>
              <a:gd name="connsiteY178" fmla="*/ 5280527 h 6062663"/>
              <a:gd name="connsiteX179" fmla="*/ 948730 w 12191999"/>
              <a:gd name="connsiteY179" fmla="*/ 5278315 h 6062663"/>
              <a:gd name="connsiteX180" fmla="*/ 858267 w 12191999"/>
              <a:gd name="connsiteY180" fmla="*/ 5289202 h 6062663"/>
              <a:gd name="connsiteX181" fmla="*/ 837538 w 12191999"/>
              <a:gd name="connsiteY181" fmla="*/ 5288087 h 6062663"/>
              <a:gd name="connsiteX182" fmla="*/ 816807 w 12191999"/>
              <a:gd name="connsiteY182" fmla="*/ 5289893 h 6062663"/>
              <a:gd name="connsiteX183" fmla="*/ 811504 w 12191999"/>
              <a:gd name="connsiteY183" fmla="*/ 5287231 h 6062663"/>
              <a:gd name="connsiteX184" fmla="*/ 797039 w 12191999"/>
              <a:gd name="connsiteY184" fmla="*/ 5287512 h 6062663"/>
              <a:gd name="connsiteX185" fmla="*/ 767899 w 12191999"/>
              <a:gd name="connsiteY185" fmla="*/ 5285482 h 6062663"/>
              <a:gd name="connsiteX186" fmla="*/ 763051 w 12191999"/>
              <a:gd name="connsiteY186" fmla="*/ 5287525 h 6062663"/>
              <a:gd name="connsiteX187" fmla="*/ 720045 w 12191999"/>
              <a:gd name="connsiteY187" fmla="*/ 5288234 h 6062663"/>
              <a:gd name="connsiteX188" fmla="*/ 719740 w 12191999"/>
              <a:gd name="connsiteY188" fmla="*/ 5289394 h 6062663"/>
              <a:gd name="connsiteX189" fmla="*/ 708873 w 12191999"/>
              <a:gd name="connsiteY189" fmla="*/ 5294615 h 6062663"/>
              <a:gd name="connsiteX190" fmla="*/ 596790 w 12191999"/>
              <a:gd name="connsiteY190" fmla="*/ 5334030 h 6062663"/>
              <a:gd name="connsiteX191" fmla="*/ 578533 w 12191999"/>
              <a:gd name="connsiteY191" fmla="*/ 5336469 h 6062663"/>
              <a:gd name="connsiteX192" fmla="*/ 571715 w 12191999"/>
              <a:gd name="connsiteY192" fmla="*/ 5336295 h 6062663"/>
              <a:gd name="connsiteX193" fmla="*/ 445097 w 12191999"/>
              <a:gd name="connsiteY193" fmla="*/ 5371270 h 6062663"/>
              <a:gd name="connsiteX194" fmla="*/ 404013 w 12191999"/>
              <a:gd name="connsiteY194" fmla="*/ 5376625 h 6062663"/>
              <a:gd name="connsiteX195" fmla="*/ 292433 w 12191999"/>
              <a:gd name="connsiteY195" fmla="*/ 5395658 h 6062663"/>
              <a:gd name="connsiteX196" fmla="*/ 118379 w 12191999"/>
              <a:gd name="connsiteY196" fmla="*/ 5443301 h 6062663"/>
              <a:gd name="connsiteX197" fmla="*/ 15524 w 12191999"/>
              <a:gd name="connsiteY197" fmla="*/ 5445927 h 6062663"/>
              <a:gd name="connsiteX198" fmla="*/ 0 w 12191999"/>
              <a:gd name="connsiteY198" fmla="*/ 5450957 h 6062663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45097 w 12191999"/>
              <a:gd name="connsiteY193" fmla="*/ 5371270 h 6129735"/>
              <a:gd name="connsiteX194" fmla="*/ 404013 w 12191999"/>
              <a:gd name="connsiteY194" fmla="*/ 5376625 h 6129735"/>
              <a:gd name="connsiteX195" fmla="*/ 292433 w 12191999"/>
              <a:gd name="connsiteY195" fmla="*/ 5395658 h 6129735"/>
              <a:gd name="connsiteX196" fmla="*/ 118379 w 12191999"/>
              <a:gd name="connsiteY196" fmla="*/ 5443301 h 6129735"/>
              <a:gd name="connsiteX197" fmla="*/ 15524 w 12191999"/>
              <a:gd name="connsiteY197" fmla="*/ 5445927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45097 w 12191999"/>
              <a:gd name="connsiteY193" fmla="*/ 5371270 h 6129735"/>
              <a:gd name="connsiteX194" fmla="*/ 404013 w 12191999"/>
              <a:gd name="connsiteY194" fmla="*/ 5376625 h 6129735"/>
              <a:gd name="connsiteX195" fmla="*/ 292433 w 12191999"/>
              <a:gd name="connsiteY195" fmla="*/ 5395658 h 6129735"/>
              <a:gd name="connsiteX196" fmla="*/ 118379 w 12191999"/>
              <a:gd name="connsiteY196" fmla="*/ 5443301 h 6129735"/>
              <a:gd name="connsiteX197" fmla="*/ 85863 w 12191999"/>
              <a:gd name="connsiteY197" fmla="*/ 5929441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45097 w 12191999"/>
              <a:gd name="connsiteY193" fmla="*/ 5371270 h 6129735"/>
              <a:gd name="connsiteX194" fmla="*/ 404013 w 12191999"/>
              <a:gd name="connsiteY194" fmla="*/ 5376625 h 6129735"/>
              <a:gd name="connsiteX195" fmla="*/ 292433 w 12191999"/>
              <a:gd name="connsiteY195" fmla="*/ 5395658 h 6129735"/>
              <a:gd name="connsiteX196" fmla="*/ 206302 w 12191999"/>
              <a:gd name="connsiteY196" fmla="*/ 5666462 h 6129735"/>
              <a:gd name="connsiteX197" fmla="*/ 85863 w 12191999"/>
              <a:gd name="connsiteY197" fmla="*/ 5929441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45097 w 12191999"/>
              <a:gd name="connsiteY193" fmla="*/ 5371270 h 6129735"/>
              <a:gd name="connsiteX194" fmla="*/ 404013 w 12191999"/>
              <a:gd name="connsiteY194" fmla="*/ 5376625 h 6129735"/>
              <a:gd name="connsiteX195" fmla="*/ 292433 w 12191999"/>
              <a:gd name="connsiteY195" fmla="*/ 5395658 h 6129735"/>
              <a:gd name="connsiteX196" fmla="*/ 127171 w 12191999"/>
              <a:gd name="connsiteY196" fmla="*/ 5787340 h 6129735"/>
              <a:gd name="connsiteX197" fmla="*/ 85863 w 12191999"/>
              <a:gd name="connsiteY197" fmla="*/ 5929441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45097 w 12191999"/>
              <a:gd name="connsiteY193" fmla="*/ 5371270 h 6129735"/>
              <a:gd name="connsiteX194" fmla="*/ 404013 w 12191999"/>
              <a:gd name="connsiteY194" fmla="*/ 5376625 h 6129735"/>
              <a:gd name="connsiteX195" fmla="*/ 257264 w 12191999"/>
              <a:gd name="connsiteY195" fmla="*/ 5618818 h 6129735"/>
              <a:gd name="connsiteX196" fmla="*/ 127171 w 12191999"/>
              <a:gd name="connsiteY196" fmla="*/ 5787340 h 6129735"/>
              <a:gd name="connsiteX197" fmla="*/ 85863 w 12191999"/>
              <a:gd name="connsiteY197" fmla="*/ 5929441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45097 w 12191999"/>
              <a:gd name="connsiteY193" fmla="*/ 5371270 h 6129735"/>
              <a:gd name="connsiteX194" fmla="*/ 324882 w 12191999"/>
              <a:gd name="connsiteY194" fmla="*/ 5506801 h 6129735"/>
              <a:gd name="connsiteX195" fmla="*/ 257264 w 12191999"/>
              <a:gd name="connsiteY195" fmla="*/ 5618818 h 6129735"/>
              <a:gd name="connsiteX196" fmla="*/ 127171 w 12191999"/>
              <a:gd name="connsiteY196" fmla="*/ 5787340 h 6129735"/>
              <a:gd name="connsiteX197" fmla="*/ 85863 w 12191999"/>
              <a:gd name="connsiteY197" fmla="*/ 5929441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62682 w 12191999"/>
              <a:gd name="connsiteY193" fmla="*/ 5492149 h 6129735"/>
              <a:gd name="connsiteX194" fmla="*/ 324882 w 12191999"/>
              <a:gd name="connsiteY194" fmla="*/ 5506801 h 6129735"/>
              <a:gd name="connsiteX195" fmla="*/ 257264 w 12191999"/>
              <a:gd name="connsiteY195" fmla="*/ 5618818 h 6129735"/>
              <a:gd name="connsiteX196" fmla="*/ 127171 w 12191999"/>
              <a:gd name="connsiteY196" fmla="*/ 5787340 h 6129735"/>
              <a:gd name="connsiteX197" fmla="*/ 85863 w 12191999"/>
              <a:gd name="connsiteY197" fmla="*/ 5929441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62682 w 12191999"/>
              <a:gd name="connsiteY193" fmla="*/ 5492149 h 6129735"/>
              <a:gd name="connsiteX194" fmla="*/ 333674 w 12191999"/>
              <a:gd name="connsiteY194" fmla="*/ 5627679 h 6129735"/>
              <a:gd name="connsiteX195" fmla="*/ 257264 w 12191999"/>
              <a:gd name="connsiteY195" fmla="*/ 5618818 h 6129735"/>
              <a:gd name="connsiteX196" fmla="*/ 127171 w 12191999"/>
              <a:gd name="connsiteY196" fmla="*/ 5787340 h 6129735"/>
              <a:gd name="connsiteX197" fmla="*/ 85863 w 12191999"/>
              <a:gd name="connsiteY197" fmla="*/ 5929441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62682 w 12191999"/>
              <a:gd name="connsiteY193" fmla="*/ 5492149 h 6129735"/>
              <a:gd name="connsiteX194" fmla="*/ 333674 w 12191999"/>
              <a:gd name="connsiteY194" fmla="*/ 5627679 h 6129735"/>
              <a:gd name="connsiteX195" fmla="*/ 257264 w 12191999"/>
              <a:gd name="connsiteY195" fmla="*/ 5618818 h 6129735"/>
              <a:gd name="connsiteX196" fmla="*/ 215094 w 12191999"/>
              <a:gd name="connsiteY196" fmla="*/ 5796638 h 6129735"/>
              <a:gd name="connsiteX197" fmla="*/ 85863 w 12191999"/>
              <a:gd name="connsiteY197" fmla="*/ 5929441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62682 w 12191999"/>
              <a:gd name="connsiteY193" fmla="*/ 5492149 h 6129735"/>
              <a:gd name="connsiteX194" fmla="*/ 333674 w 12191999"/>
              <a:gd name="connsiteY194" fmla="*/ 5627679 h 6129735"/>
              <a:gd name="connsiteX195" fmla="*/ 213302 w 12191999"/>
              <a:gd name="connsiteY195" fmla="*/ 5637415 h 6129735"/>
              <a:gd name="connsiteX196" fmla="*/ 215094 w 12191999"/>
              <a:gd name="connsiteY196" fmla="*/ 5796638 h 6129735"/>
              <a:gd name="connsiteX197" fmla="*/ 85863 w 12191999"/>
              <a:gd name="connsiteY197" fmla="*/ 5929441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62682 w 12191999"/>
              <a:gd name="connsiteY193" fmla="*/ 5492149 h 6129735"/>
              <a:gd name="connsiteX194" fmla="*/ 333674 w 12191999"/>
              <a:gd name="connsiteY194" fmla="*/ 5627679 h 6129735"/>
              <a:gd name="connsiteX195" fmla="*/ 248471 w 12191999"/>
              <a:gd name="connsiteY195" fmla="*/ 5693206 h 6129735"/>
              <a:gd name="connsiteX196" fmla="*/ 215094 w 12191999"/>
              <a:gd name="connsiteY196" fmla="*/ 5796638 h 6129735"/>
              <a:gd name="connsiteX197" fmla="*/ 85863 w 12191999"/>
              <a:gd name="connsiteY197" fmla="*/ 5929441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62682 w 12191999"/>
              <a:gd name="connsiteY193" fmla="*/ 5492149 h 6129735"/>
              <a:gd name="connsiteX194" fmla="*/ 333674 w 12191999"/>
              <a:gd name="connsiteY194" fmla="*/ 5627679 h 6129735"/>
              <a:gd name="connsiteX195" fmla="*/ 248471 w 12191999"/>
              <a:gd name="connsiteY195" fmla="*/ 5693206 h 6129735"/>
              <a:gd name="connsiteX196" fmla="*/ 215094 w 12191999"/>
              <a:gd name="connsiteY196" fmla="*/ 5796638 h 6129735"/>
              <a:gd name="connsiteX197" fmla="*/ 103448 w 12191999"/>
              <a:gd name="connsiteY197" fmla="*/ 6003828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62682 w 12191999"/>
              <a:gd name="connsiteY193" fmla="*/ 5492149 h 6129735"/>
              <a:gd name="connsiteX194" fmla="*/ 333674 w 12191999"/>
              <a:gd name="connsiteY194" fmla="*/ 5627679 h 6129735"/>
              <a:gd name="connsiteX195" fmla="*/ 248471 w 12191999"/>
              <a:gd name="connsiteY195" fmla="*/ 5693206 h 6129735"/>
              <a:gd name="connsiteX196" fmla="*/ 153548 w 12191999"/>
              <a:gd name="connsiteY196" fmla="*/ 5917517 h 6129735"/>
              <a:gd name="connsiteX197" fmla="*/ 103448 w 12191999"/>
              <a:gd name="connsiteY197" fmla="*/ 6003828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62682 w 12191999"/>
              <a:gd name="connsiteY193" fmla="*/ 5492149 h 6129735"/>
              <a:gd name="connsiteX194" fmla="*/ 333674 w 12191999"/>
              <a:gd name="connsiteY194" fmla="*/ 5627679 h 6129735"/>
              <a:gd name="connsiteX195" fmla="*/ 195717 w 12191999"/>
              <a:gd name="connsiteY195" fmla="*/ 5748997 h 6129735"/>
              <a:gd name="connsiteX196" fmla="*/ 153548 w 12191999"/>
              <a:gd name="connsiteY196" fmla="*/ 5917517 h 6129735"/>
              <a:gd name="connsiteX197" fmla="*/ 103448 w 12191999"/>
              <a:gd name="connsiteY197" fmla="*/ 6003828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62682 w 12191999"/>
              <a:gd name="connsiteY193" fmla="*/ 5492149 h 6129735"/>
              <a:gd name="connsiteX194" fmla="*/ 298505 w 12191999"/>
              <a:gd name="connsiteY194" fmla="*/ 5655575 h 6129735"/>
              <a:gd name="connsiteX195" fmla="*/ 195717 w 12191999"/>
              <a:gd name="connsiteY195" fmla="*/ 5748997 h 6129735"/>
              <a:gd name="connsiteX196" fmla="*/ 153548 w 12191999"/>
              <a:gd name="connsiteY196" fmla="*/ 5917517 h 6129735"/>
              <a:gd name="connsiteX197" fmla="*/ 103448 w 12191999"/>
              <a:gd name="connsiteY197" fmla="*/ 6003828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71715 w 12191999"/>
              <a:gd name="connsiteY192" fmla="*/ 5336295 h 6129735"/>
              <a:gd name="connsiteX193" fmla="*/ 401136 w 12191999"/>
              <a:gd name="connsiteY193" fmla="*/ 5520044 h 6129735"/>
              <a:gd name="connsiteX194" fmla="*/ 298505 w 12191999"/>
              <a:gd name="connsiteY194" fmla="*/ 5655575 h 6129735"/>
              <a:gd name="connsiteX195" fmla="*/ 195717 w 12191999"/>
              <a:gd name="connsiteY195" fmla="*/ 5748997 h 6129735"/>
              <a:gd name="connsiteX196" fmla="*/ 153548 w 12191999"/>
              <a:gd name="connsiteY196" fmla="*/ 5917517 h 6129735"/>
              <a:gd name="connsiteX197" fmla="*/ 103448 w 12191999"/>
              <a:gd name="connsiteY197" fmla="*/ 6003828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78533 w 12191999"/>
              <a:gd name="connsiteY191" fmla="*/ 5336469 h 6129735"/>
              <a:gd name="connsiteX192" fmla="*/ 501377 w 12191999"/>
              <a:gd name="connsiteY192" fmla="*/ 5475769 h 6129735"/>
              <a:gd name="connsiteX193" fmla="*/ 401136 w 12191999"/>
              <a:gd name="connsiteY193" fmla="*/ 5520044 h 6129735"/>
              <a:gd name="connsiteX194" fmla="*/ 298505 w 12191999"/>
              <a:gd name="connsiteY194" fmla="*/ 5655575 h 6129735"/>
              <a:gd name="connsiteX195" fmla="*/ 195717 w 12191999"/>
              <a:gd name="connsiteY195" fmla="*/ 5748997 h 6129735"/>
              <a:gd name="connsiteX196" fmla="*/ 153548 w 12191999"/>
              <a:gd name="connsiteY196" fmla="*/ 5917517 h 6129735"/>
              <a:gd name="connsiteX197" fmla="*/ 103448 w 12191999"/>
              <a:gd name="connsiteY197" fmla="*/ 6003828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708873 w 12191999"/>
              <a:gd name="connsiteY189" fmla="*/ 5294615 h 6129735"/>
              <a:gd name="connsiteX190" fmla="*/ 596790 w 12191999"/>
              <a:gd name="connsiteY190" fmla="*/ 5334030 h 6129735"/>
              <a:gd name="connsiteX191" fmla="*/ 569741 w 12191999"/>
              <a:gd name="connsiteY191" fmla="*/ 5382962 h 6129735"/>
              <a:gd name="connsiteX192" fmla="*/ 501377 w 12191999"/>
              <a:gd name="connsiteY192" fmla="*/ 5475769 h 6129735"/>
              <a:gd name="connsiteX193" fmla="*/ 401136 w 12191999"/>
              <a:gd name="connsiteY193" fmla="*/ 5520044 h 6129735"/>
              <a:gd name="connsiteX194" fmla="*/ 298505 w 12191999"/>
              <a:gd name="connsiteY194" fmla="*/ 5655575 h 6129735"/>
              <a:gd name="connsiteX195" fmla="*/ 195717 w 12191999"/>
              <a:gd name="connsiteY195" fmla="*/ 5748997 h 6129735"/>
              <a:gd name="connsiteX196" fmla="*/ 153548 w 12191999"/>
              <a:gd name="connsiteY196" fmla="*/ 5917517 h 6129735"/>
              <a:gd name="connsiteX197" fmla="*/ 103448 w 12191999"/>
              <a:gd name="connsiteY197" fmla="*/ 6003828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691288 w 12191999"/>
              <a:gd name="connsiteY189" fmla="*/ 5331809 h 6129735"/>
              <a:gd name="connsiteX190" fmla="*/ 596790 w 12191999"/>
              <a:gd name="connsiteY190" fmla="*/ 5334030 h 6129735"/>
              <a:gd name="connsiteX191" fmla="*/ 569741 w 12191999"/>
              <a:gd name="connsiteY191" fmla="*/ 5382962 h 6129735"/>
              <a:gd name="connsiteX192" fmla="*/ 501377 w 12191999"/>
              <a:gd name="connsiteY192" fmla="*/ 5475769 h 6129735"/>
              <a:gd name="connsiteX193" fmla="*/ 401136 w 12191999"/>
              <a:gd name="connsiteY193" fmla="*/ 5520044 h 6129735"/>
              <a:gd name="connsiteX194" fmla="*/ 298505 w 12191999"/>
              <a:gd name="connsiteY194" fmla="*/ 5655575 h 6129735"/>
              <a:gd name="connsiteX195" fmla="*/ 195717 w 12191999"/>
              <a:gd name="connsiteY195" fmla="*/ 5748997 h 6129735"/>
              <a:gd name="connsiteX196" fmla="*/ 153548 w 12191999"/>
              <a:gd name="connsiteY196" fmla="*/ 5917517 h 6129735"/>
              <a:gd name="connsiteX197" fmla="*/ 103448 w 12191999"/>
              <a:gd name="connsiteY197" fmla="*/ 6003828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691288 w 12191999"/>
              <a:gd name="connsiteY189" fmla="*/ 5331809 h 6129735"/>
              <a:gd name="connsiteX190" fmla="*/ 596790 w 12191999"/>
              <a:gd name="connsiteY190" fmla="*/ 5334030 h 6129735"/>
              <a:gd name="connsiteX191" fmla="*/ 596118 w 12191999"/>
              <a:gd name="connsiteY191" fmla="*/ 5410858 h 6129735"/>
              <a:gd name="connsiteX192" fmla="*/ 501377 w 12191999"/>
              <a:gd name="connsiteY192" fmla="*/ 5475769 h 6129735"/>
              <a:gd name="connsiteX193" fmla="*/ 401136 w 12191999"/>
              <a:gd name="connsiteY193" fmla="*/ 5520044 h 6129735"/>
              <a:gd name="connsiteX194" fmla="*/ 298505 w 12191999"/>
              <a:gd name="connsiteY194" fmla="*/ 5655575 h 6129735"/>
              <a:gd name="connsiteX195" fmla="*/ 195717 w 12191999"/>
              <a:gd name="connsiteY195" fmla="*/ 5748997 h 6129735"/>
              <a:gd name="connsiteX196" fmla="*/ 153548 w 12191999"/>
              <a:gd name="connsiteY196" fmla="*/ 5917517 h 6129735"/>
              <a:gd name="connsiteX197" fmla="*/ 103448 w 12191999"/>
              <a:gd name="connsiteY197" fmla="*/ 6003828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  <a:gd name="connsiteX0" fmla="*/ 0 w 12191999"/>
              <a:gd name="connsiteY0" fmla="*/ 0 h 6129735"/>
              <a:gd name="connsiteX1" fmla="*/ 12191999 w 12191999"/>
              <a:gd name="connsiteY1" fmla="*/ 0 h 6129735"/>
              <a:gd name="connsiteX2" fmla="*/ 12191999 w 12191999"/>
              <a:gd name="connsiteY2" fmla="*/ 6062663 h 6129735"/>
              <a:gd name="connsiteX3" fmla="*/ 12191998 w 12191999"/>
              <a:gd name="connsiteY3" fmla="*/ 6062663 h 6129735"/>
              <a:gd name="connsiteX4" fmla="*/ 12191998 w 12191999"/>
              <a:gd name="connsiteY4" fmla="*/ 5840727 h 6129735"/>
              <a:gd name="connsiteX5" fmla="*/ 12140859 w 12191999"/>
              <a:gd name="connsiteY5" fmla="*/ 5858383 h 6129735"/>
              <a:gd name="connsiteX6" fmla="*/ 12080160 w 12191999"/>
              <a:gd name="connsiteY6" fmla="*/ 5909745 h 6129735"/>
              <a:gd name="connsiteX7" fmla="*/ 11917884 w 12191999"/>
              <a:gd name="connsiteY7" fmla="*/ 5942135 h 6129735"/>
              <a:gd name="connsiteX8" fmla="*/ 11894609 w 12191999"/>
              <a:gd name="connsiteY8" fmla="*/ 5962515 h 6129735"/>
              <a:gd name="connsiteX9" fmla="*/ 11712378 w 12191999"/>
              <a:gd name="connsiteY9" fmla="*/ 5870180 h 6129735"/>
              <a:gd name="connsiteX10" fmla="*/ 11585365 w 12191999"/>
              <a:gd name="connsiteY10" fmla="*/ 5830666 h 6129735"/>
              <a:gd name="connsiteX11" fmla="*/ 11516469 w 12191999"/>
              <a:gd name="connsiteY11" fmla="*/ 5760136 h 6129735"/>
              <a:gd name="connsiteX12" fmla="*/ 11462691 w 12191999"/>
              <a:gd name="connsiteY12" fmla="*/ 5710886 h 6129735"/>
              <a:gd name="connsiteX13" fmla="*/ 11369711 w 12191999"/>
              <a:gd name="connsiteY13" fmla="*/ 5654352 h 6129735"/>
              <a:gd name="connsiteX14" fmla="*/ 11273968 w 12191999"/>
              <a:gd name="connsiteY14" fmla="*/ 5599478 h 6129735"/>
              <a:gd name="connsiteX15" fmla="*/ 11195083 w 12191999"/>
              <a:gd name="connsiteY15" fmla="*/ 5580148 h 6129735"/>
              <a:gd name="connsiteX16" fmla="*/ 11143407 w 12191999"/>
              <a:gd name="connsiteY16" fmla="*/ 5580743 h 6129735"/>
              <a:gd name="connsiteX17" fmla="*/ 11085934 w 12191999"/>
              <a:gd name="connsiteY17" fmla="*/ 5572237 h 6129735"/>
              <a:gd name="connsiteX18" fmla="*/ 11030952 w 12191999"/>
              <a:gd name="connsiteY18" fmla="*/ 5569587 h 6129735"/>
              <a:gd name="connsiteX19" fmla="*/ 10951059 w 12191999"/>
              <a:gd name="connsiteY19" fmla="*/ 5573961 h 6129735"/>
              <a:gd name="connsiteX20" fmla="*/ 10857720 w 12191999"/>
              <a:gd name="connsiteY20" fmla="*/ 5561929 h 6129735"/>
              <a:gd name="connsiteX21" fmla="*/ 10644615 w 12191999"/>
              <a:gd name="connsiteY21" fmla="*/ 5505722 h 6129735"/>
              <a:gd name="connsiteX22" fmla="*/ 10519276 w 12191999"/>
              <a:gd name="connsiteY22" fmla="*/ 5487102 h 6129735"/>
              <a:gd name="connsiteX23" fmla="*/ 10445980 w 12191999"/>
              <a:gd name="connsiteY23" fmla="*/ 5485210 h 6129735"/>
              <a:gd name="connsiteX24" fmla="*/ 10383864 w 12191999"/>
              <a:gd name="connsiteY24" fmla="*/ 5481672 h 6129735"/>
              <a:gd name="connsiteX25" fmla="*/ 10336851 w 12191999"/>
              <a:gd name="connsiteY25" fmla="*/ 5481110 h 6129735"/>
              <a:gd name="connsiteX26" fmla="*/ 10261097 w 12191999"/>
              <a:gd name="connsiteY26" fmla="*/ 5472142 h 6129735"/>
              <a:gd name="connsiteX27" fmla="*/ 10126496 w 12191999"/>
              <a:gd name="connsiteY27" fmla="*/ 5461552 h 6129735"/>
              <a:gd name="connsiteX28" fmla="*/ 10082165 w 12191999"/>
              <a:gd name="connsiteY28" fmla="*/ 5459626 h 6129735"/>
              <a:gd name="connsiteX29" fmla="*/ 10039236 w 12191999"/>
              <a:gd name="connsiteY29" fmla="*/ 5461156 h 6129735"/>
              <a:gd name="connsiteX30" fmla="*/ 9960015 w 12191999"/>
              <a:gd name="connsiteY30" fmla="*/ 5446888 h 6129735"/>
              <a:gd name="connsiteX31" fmla="*/ 9847788 w 12191999"/>
              <a:gd name="connsiteY31" fmla="*/ 5440663 h 6129735"/>
              <a:gd name="connsiteX32" fmla="*/ 9728305 w 12191999"/>
              <a:gd name="connsiteY32" fmla="*/ 5422080 h 6129735"/>
              <a:gd name="connsiteX33" fmla="*/ 9584503 w 12191999"/>
              <a:gd name="connsiteY33" fmla="*/ 5411577 h 6129735"/>
              <a:gd name="connsiteX34" fmla="*/ 9343048 w 12191999"/>
              <a:gd name="connsiteY34" fmla="*/ 5369547 h 6129735"/>
              <a:gd name="connsiteX35" fmla="*/ 9231366 w 12191999"/>
              <a:gd name="connsiteY35" fmla="*/ 5321812 h 6129735"/>
              <a:gd name="connsiteX36" fmla="*/ 9194806 w 12191999"/>
              <a:gd name="connsiteY36" fmla="*/ 5312543 h 6129735"/>
              <a:gd name="connsiteX37" fmla="*/ 9189242 w 12191999"/>
              <a:gd name="connsiteY37" fmla="*/ 5304046 h 6129735"/>
              <a:gd name="connsiteX38" fmla="*/ 9151228 w 12191999"/>
              <a:gd name="connsiteY38" fmla="*/ 5293744 h 6129735"/>
              <a:gd name="connsiteX39" fmla="*/ 9150206 w 12191999"/>
              <a:gd name="connsiteY39" fmla="*/ 5294724 h 6129735"/>
              <a:gd name="connsiteX40" fmla="*/ 9137315 w 12191999"/>
              <a:gd name="connsiteY40" fmla="*/ 5296719 h 6129735"/>
              <a:gd name="connsiteX41" fmla="*/ 9113809 w 12191999"/>
              <a:gd name="connsiteY41" fmla="*/ 5297975 h 6129735"/>
              <a:gd name="connsiteX42" fmla="*/ 9053450 w 12191999"/>
              <a:gd name="connsiteY42" fmla="*/ 5305621 h 6129735"/>
              <a:gd name="connsiteX43" fmla="*/ 9005483 w 12191999"/>
              <a:gd name="connsiteY43" fmla="*/ 5302600 h 6129735"/>
              <a:gd name="connsiteX44" fmla="*/ 9005198 w 12191999"/>
              <a:gd name="connsiteY44" fmla="*/ 5302821 h 6129735"/>
              <a:gd name="connsiteX45" fmla="*/ 8996229 w 12191999"/>
              <a:gd name="connsiteY45" fmla="*/ 5301707 h 6129735"/>
              <a:gd name="connsiteX46" fmla="*/ 8990391 w 12191999"/>
              <a:gd name="connsiteY46" fmla="*/ 5299811 h 6129735"/>
              <a:gd name="connsiteX47" fmla="*/ 8974334 w 12191999"/>
              <a:gd name="connsiteY47" fmla="*/ 5296845 h 6129735"/>
              <a:gd name="connsiteX48" fmla="*/ 8968008 w 12191999"/>
              <a:gd name="connsiteY48" fmla="*/ 5297488 h 6129735"/>
              <a:gd name="connsiteX49" fmla="*/ 8963045 w 12191999"/>
              <a:gd name="connsiteY49" fmla="*/ 5299535 h 6129735"/>
              <a:gd name="connsiteX50" fmla="*/ 8928985 w 12191999"/>
              <a:gd name="connsiteY50" fmla="*/ 5302466 h 6129735"/>
              <a:gd name="connsiteX51" fmla="*/ 8752441 w 12191999"/>
              <a:gd name="connsiteY51" fmla="*/ 5284780 h 6129735"/>
              <a:gd name="connsiteX52" fmla="*/ 8707844 w 12191999"/>
              <a:gd name="connsiteY52" fmla="*/ 5282847 h 6129735"/>
              <a:gd name="connsiteX53" fmla="*/ 8596068 w 12191999"/>
              <a:gd name="connsiteY53" fmla="*/ 5274964 h 6129735"/>
              <a:gd name="connsiteX54" fmla="*/ 8525227 w 12191999"/>
              <a:gd name="connsiteY54" fmla="*/ 5288614 h 6129735"/>
              <a:gd name="connsiteX55" fmla="*/ 8510980 w 12191999"/>
              <a:gd name="connsiteY55" fmla="*/ 5283174 h 6129735"/>
              <a:gd name="connsiteX56" fmla="*/ 8506164 w 12191999"/>
              <a:gd name="connsiteY56" fmla="*/ 5280414 h 6129735"/>
              <a:gd name="connsiteX57" fmla="*/ 8497965 w 12191999"/>
              <a:gd name="connsiteY57" fmla="*/ 5277896 h 6129735"/>
              <a:gd name="connsiteX58" fmla="*/ 8497591 w 12191999"/>
              <a:gd name="connsiteY58" fmla="*/ 5278061 h 6129735"/>
              <a:gd name="connsiteX59" fmla="*/ 8490246 w 12191999"/>
              <a:gd name="connsiteY59" fmla="*/ 5275256 h 6129735"/>
              <a:gd name="connsiteX60" fmla="*/ 8367179 w 12191999"/>
              <a:gd name="connsiteY60" fmla="*/ 5262342 h 6129735"/>
              <a:gd name="connsiteX61" fmla="*/ 8353796 w 12191999"/>
              <a:gd name="connsiteY61" fmla="*/ 5262163 h 6129735"/>
              <a:gd name="connsiteX62" fmla="*/ 8352369 w 12191999"/>
              <a:gd name="connsiteY62" fmla="*/ 5262936 h 6129735"/>
              <a:gd name="connsiteX63" fmla="*/ 8320101 w 12191999"/>
              <a:gd name="connsiteY63" fmla="*/ 5246917 h 6129735"/>
              <a:gd name="connsiteX64" fmla="*/ 8314429 w 12191999"/>
              <a:gd name="connsiteY64" fmla="*/ 5246617 h 6129735"/>
              <a:gd name="connsiteX65" fmla="*/ 8295170 w 12191999"/>
              <a:gd name="connsiteY65" fmla="*/ 5233839 h 6129735"/>
              <a:gd name="connsiteX66" fmla="*/ 8284273 w 12191999"/>
              <a:gd name="connsiteY66" fmla="*/ 5228484 h 6129735"/>
              <a:gd name="connsiteX67" fmla="*/ 8283146 w 12191999"/>
              <a:gd name="connsiteY67" fmla="*/ 5224398 h 6129735"/>
              <a:gd name="connsiteX68" fmla="*/ 8266072 w 12191999"/>
              <a:gd name="connsiteY68" fmla="*/ 5217799 h 6129735"/>
              <a:gd name="connsiteX69" fmla="*/ 8263373 w 12191999"/>
              <a:gd name="connsiteY69" fmla="*/ 5218011 h 6129735"/>
              <a:gd name="connsiteX70" fmla="*/ 8252030 w 12191999"/>
              <a:gd name="connsiteY70" fmla="*/ 5208958 h 6129735"/>
              <a:gd name="connsiteX71" fmla="*/ 8245831 w 12191999"/>
              <a:gd name="connsiteY71" fmla="*/ 5197010 h 6129735"/>
              <a:gd name="connsiteX72" fmla="*/ 8090268 w 12191999"/>
              <a:gd name="connsiteY72" fmla="*/ 5154558 h 6129735"/>
              <a:gd name="connsiteX73" fmla="*/ 7905404 w 12191999"/>
              <a:gd name="connsiteY73" fmla="*/ 5115957 h 6129735"/>
              <a:gd name="connsiteX74" fmla="*/ 7718741 w 12191999"/>
              <a:gd name="connsiteY74" fmla="*/ 5092308 h 6129735"/>
              <a:gd name="connsiteX75" fmla="*/ 7614343 w 12191999"/>
              <a:gd name="connsiteY75" fmla="*/ 5095500 h 6129735"/>
              <a:gd name="connsiteX76" fmla="*/ 7527539 w 12191999"/>
              <a:gd name="connsiteY76" fmla="*/ 5090141 h 6129735"/>
              <a:gd name="connsiteX77" fmla="*/ 7519567 w 12191999"/>
              <a:gd name="connsiteY77" fmla="*/ 5087793 h 6129735"/>
              <a:gd name="connsiteX78" fmla="*/ 7507408 w 12191999"/>
              <a:gd name="connsiteY78" fmla="*/ 5086565 h 6129735"/>
              <a:gd name="connsiteX79" fmla="*/ 7507036 w 12191999"/>
              <a:gd name="connsiteY79" fmla="*/ 5086866 h 6129735"/>
              <a:gd name="connsiteX80" fmla="*/ 7495791 w 12191999"/>
              <a:gd name="connsiteY80" fmla="*/ 5085070 h 6129735"/>
              <a:gd name="connsiteX81" fmla="*/ 7405387 w 12191999"/>
              <a:gd name="connsiteY81" fmla="*/ 5092524 h 6129735"/>
              <a:gd name="connsiteX82" fmla="*/ 7312176 w 12191999"/>
              <a:gd name="connsiteY82" fmla="*/ 5101348 h 6129735"/>
              <a:gd name="connsiteX83" fmla="*/ 7310849 w 12191999"/>
              <a:gd name="connsiteY83" fmla="*/ 5102675 h 6129735"/>
              <a:gd name="connsiteX84" fmla="*/ 7218556 w 12191999"/>
              <a:gd name="connsiteY84" fmla="*/ 5079454 h 6129735"/>
              <a:gd name="connsiteX85" fmla="*/ 7201098 w 12191999"/>
              <a:gd name="connsiteY85" fmla="*/ 5075270 h 6129735"/>
              <a:gd name="connsiteX86" fmla="*/ 7197000 w 12191999"/>
              <a:gd name="connsiteY86" fmla="*/ 5070342 h 6129735"/>
              <a:gd name="connsiteX87" fmla="*/ 7170804 w 12191999"/>
              <a:gd name="connsiteY87" fmla="*/ 5066068 h 6129735"/>
              <a:gd name="connsiteX88" fmla="*/ 7096984 w 12191999"/>
              <a:gd name="connsiteY88" fmla="*/ 5054822 h 6129735"/>
              <a:gd name="connsiteX89" fmla="*/ 7018492 w 12191999"/>
              <a:gd name="connsiteY89" fmla="*/ 5055166 h 6129735"/>
              <a:gd name="connsiteX90" fmla="*/ 6904142 w 12191999"/>
              <a:gd name="connsiteY90" fmla="*/ 5028031 h 6129735"/>
              <a:gd name="connsiteX91" fmla="*/ 6708218 w 12191999"/>
              <a:gd name="connsiteY91" fmla="*/ 5002322 h 6129735"/>
              <a:gd name="connsiteX92" fmla="*/ 6549451 w 12191999"/>
              <a:gd name="connsiteY92" fmla="*/ 4975857 h 6129735"/>
              <a:gd name="connsiteX93" fmla="*/ 6317556 w 12191999"/>
              <a:gd name="connsiteY93" fmla="*/ 4932817 h 6129735"/>
              <a:gd name="connsiteX94" fmla="*/ 6168670 w 12191999"/>
              <a:gd name="connsiteY94" fmla="*/ 4930898 h 6129735"/>
              <a:gd name="connsiteX95" fmla="*/ 6073844 w 12191999"/>
              <a:gd name="connsiteY95" fmla="*/ 4912080 h 6129735"/>
              <a:gd name="connsiteX96" fmla="*/ 6068526 w 12191999"/>
              <a:gd name="connsiteY96" fmla="*/ 4913494 h 6129735"/>
              <a:gd name="connsiteX97" fmla="*/ 6048634 w 12191999"/>
              <a:gd name="connsiteY97" fmla="*/ 4912866 h 6129735"/>
              <a:gd name="connsiteX98" fmla="*/ 6041279 w 12191999"/>
              <a:gd name="connsiteY98" fmla="*/ 4920544 h 6129735"/>
              <a:gd name="connsiteX99" fmla="*/ 6010087 w 12191999"/>
              <a:gd name="connsiteY99" fmla="*/ 4925228 h 6129735"/>
              <a:gd name="connsiteX100" fmla="*/ 5957372 w 12191999"/>
              <a:gd name="connsiteY100" fmla="*/ 4921876 h 6129735"/>
              <a:gd name="connsiteX101" fmla="*/ 5758915 w 12191999"/>
              <a:gd name="connsiteY101" fmla="*/ 4907445 h 6129735"/>
              <a:gd name="connsiteX102" fmla="*/ 5626957 w 12191999"/>
              <a:gd name="connsiteY102" fmla="*/ 4906504 h 6129735"/>
              <a:gd name="connsiteX103" fmla="*/ 5470902 w 12191999"/>
              <a:gd name="connsiteY103" fmla="*/ 4919398 h 6129735"/>
              <a:gd name="connsiteX104" fmla="*/ 5432757 w 12191999"/>
              <a:gd name="connsiteY104" fmla="*/ 4929747 h 6129735"/>
              <a:gd name="connsiteX105" fmla="*/ 5381664 w 12191999"/>
              <a:gd name="connsiteY105" fmla="*/ 4946027 h 6129735"/>
              <a:gd name="connsiteX106" fmla="*/ 5261760 w 12191999"/>
              <a:gd name="connsiteY106" fmla="*/ 4964803 h 6129735"/>
              <a:gd name="connsiteX107" fmla="*/ 5222958 w 12191999"/>
              <a:gd name="connsiteY107" fmla="*/ 4975033 h 6129735"/>
              <a:gd name="connsiteX108" fmla="*/ 5174658 w 12191999"/>
              <a:gd name="connsiteY108" fmla="*/ 4977783 h 6129735"/>
              <a:gd name="connsiteX109" fmla="*/ 5156551 w 12191999"/>
              <a:gd name="connsiteY109" fmla="*/ 4984426 h 6129735"/>
              <a:gd name="connsiteX110" fmla="*/ 5142596 w 12191999"/>
              <a:gd name="connsiteY110" fmla="*/ 4987553 h 6129735"/>
              <a:gd name="connsiteX111" fmla="*/ 5139592 w 12191999"/>
              <a:gd name="connsiteY111" fmla="*/ 4989485 h 6129735"/>
              <a:gd name="connsiteX112" fmla="*/ 5121656 w 12191999"/>
              <a:gd name="connsiteY112" fmla="*/ 4999466 h 6129735"/>
              <a:gd name="connsiteX113" fmla="*/ 5065787 w 12191999"/>
              <a:gd name="connsiteY113" fmla="*/ 4993423 h 6129735"/>
              <a:gd name="connsiteX114" fmla="*/ 5011510 w 12191999"/>
              <a:gd name="connsiteY114" fmla="*/ 5008488 h 6129735"/>
              <a:gd name="connsiteX115" fmla="*/ 4840436 w 12191999"/>
              <a:gd name="connsiteY115" fmla="*/ 5030575 h 6129735"/>
              <a:gd name="connsiteX116" fmla="*/ 4762444 w 12191999"/>
              <a:gd name="connsiteY116" fmla="*/ 5056112 h 6129735"/>
              <a:gd name="connsiteX117" fmla="*/ 4723182 w 12191999"/>
              <a:gd name="connsiteY117" fmla="*/ 5064402 h 6129735"/>
              <a:gd name="connsiteX118" fmla="*/ 4721836 w 12191999"/>
              <a:gd name="connsiteY118" fmla="*/ 5064781 h 6129735"/>
              <a:gd name="connsiteX119" fmla="*/ 4721651 w 12191999"/>
              <a:gd name="connsiteY119" fmla="*/ 5064438 h 6129735"/>
              <a:gd name="connsiteX120" fmla="*/ 4715523 w 12191999"/>
              <a:gd name="connsiteY120" fmla="*/ 5063918 h 6129735"/>
              <a:gd name="connsiteX121" fmla="*/ 4515811 w 12191999"/>
              <a:gd name="connsiteY121" fmla="*/ 5073025 h 6129735"/>
              <a:gd name="connsiteX122" fmla="*/ 4428540 w 12191999"/>
              <a:gd name="connsiteY122" fmla="*/ 5082820 h 6129735"/>
              <a:gd name="connsiteX123" fmla="*/ 4362873 w 12191999"/>
              <a:gd name="connsiteY123" fmla="*/ 5084058 h 6129735"/>
              <a:gd name="connsiteX124" fmla="*/ 4316963 w 12191999"/>
              <a:gd name="connsiteY124" fmla="*/ 5077974 h 6129735"/>
              <a:gd name="connsiteX125" fmla="*/ 4315106 w 12191999"/>
              <a:gd name="connsiteY125" fmla="*/ 5079208 h 6129735"/>
              <a:gd name="connsiteX126" fmla="*/ 4295141 w 12191999"/>
              <a:gd name="connsiteY126" fmla="*/ 5080936 h 6129735"/>
              <a:gd name="connsiteX127" fmla="*/ 4290060 w 12191999"/>
              <a:gd name="connsiteY127" fmla="*/ 5078253 h 6129735"/>
              <a:gd name="connsiteX128" fmla="*/ 4276139 w 12191999"/>
              <a:gd name="connsiteY128" fmla="*/ 5078479 h 6129735"/>
              <a:gd name="connsiteX129" fmla="*/ 4248114 w 12191999"/>
              <a:gd name="connsiteY129" fmla="*/ 5076342 h 6129735"/>
              <a:gd name="connsiteX130" fmla="*/ 4202046 w 12191999"/>
              <a:gd name="connsiteY130" fmla="*/ 5078912 h 6129735"/>
              <a:gd name="connsiteX131" fmla="*/ 4201742 w 12191999"/>
              <a:gd name="connsiteY131" fmla="*/ 5080070 h 6129735"/>
              <a:gd name="connsiteX132" fmla="*/ 4191245 w 12191999"/>
              <a:gd name="connsiteY132" fmla="*/ 5085252 h 6129735"/>
              <a:gd name="connsiteX133" fmla="*/ 4142742 w 12191999"/>
              <a:gd name="connsiteY133" fmla="*/ 5099842 h 6129735"/>
              <a:gd name="connsiteX134" fmla="*/ 4083094 w 12191999"/>
              <a:gd name="connsiteY134" fmla="*/ 5124243 h 6129735"/>
              <a:gd name="connsiteX135" fmla="*/ 4074543 w 12191999"/>
              <a:gd name="connsiteY135" fmla="*/ 5125011 h 6129735"/>
              <a:gd name="connsiteX136" fmla="*/ 4074424 w 12191999"/>
              <a:gd name="connsiteY136" fmla="*/ 5125286 h 6129735"/>
              <a:gd name="connsiteX137" fmla="*/ 4065507 w 12191999"/>
              <a:gd name="connsiteY137" fmla="*/ 5126614 h 6129735"/>
              <a:gd name="connsiteX138" fmla="*/ 4058951 w 12191999"/>
              <a:gd name="connsiteY138" fmla="*/ 5126414 h 6129735"/>
              <a:gd name="connsiteX139" fmla="*/ 4042361 w 12191999"/>
              <a:gd name="connsiteY139" fmla="*/ 5127904 h 6129735"/>
              <a:gd name="connsiteX140" fmla="*/ 4036993 w 12191999"/>
              <a:gd name="connsiteY140" fmla="*/ 5130143 h 6129735"/>
              <a:gd name="connsiteX141" fmla="*/ 4035360 w 12191999"/>
              <a:gd name="connsiteY141" fmla="*/ 5133515 h 6129735"/>
              <a:gd name="connsiteX142" fmla="*/ 4033775 w 12191999"/>
              <a:gd name="connsiteY142" fmla="*/ 5133299 h 6129735"/>
              <a:gd name="connsiteX143" fmla="*/ 4004535 w 12191999"/>
              <a:gd name="connsiteY143" fmla="*/ 5144857 h 6129735"/>
              <a:gd name="connsiteX144" fmla="*/ 3936843 w 12191999"/>
              <a:gd name="connsiteY144" fmla="*/ 5160912 h 6129735"/>
              <a:gd name="connsiteX145" fmla="*/ 3897272 w 12191999"/>
              <a:gd name="connsiteY145" fmla="*/ 5166113 h 6129735"/>
              <a:gd name="connsiteX146" fmla="*/ 3789758 w 12191999"/>
              <a:gd name="connsiteY146" fmla="*/ 5184725 h 6129735"/>
              <a:gd name="connsiteX147" fmla="*/ 3682511 w 12191999"/>
              <a:gd name="connsiteY147" fmla="*/ 5206726 h 6129735"/>
              <a:gd name="connsiteX148" fmla="*/ 3610033 w 12191999"/>
              <a:gd name="connsiteY148" fmla="*/ 5236404 h 6129735"/>
              <a:gd name="connsiteX149" fmla="*/ 3603853 w 12191999"/>
              <a:gd name="connsiteY149" fmla="*/ 5235151 h 6129735"/>
              <a:gd name="connsiteX150" fmla="*/ 3594734 w 12191999"/>
              <a:gd name="connsiteY150" fmla="*/ 5235000 h 6129735"/>
              <a:gd name="connsiteX151" fmla="*/ 3594499 w 12191999"/>
              <a:gd name="connsiteY151" fmla="*/ 5235248 h 6129735"/>
              <a:gd name="connsiteX152" fmla="*/ 3585976 w 12191999"/>
              <a:gd name="connsiteY152" fmla="*/ 5234613 h 6129735"/>
              <a:gd name="connsiteX153" fmla="*/ 3536133 w 12191999"/>
              <a:gd name="connsiteY153" fmla="*/ 5243533 h 6129735"/>
              <a:gd name="connsiteX154" fmla="*/ 3473221 w 12191999"/>
              <a:gd name="connsiteY154" fmla="*/ 5246900 h 6129735"/>
              <a:gd name="connsiteX155" fmla="*/ 3400726 w 12191999"/>
              <a:gd name="connsiteY155" fmla="*/ 5257980 h 6129735"/>
              <a:gd name="connsiteX156" fmla="*/ 3363886 w 12191999"/>
              <a:gd name="connsiteY156" fmla="*/ 5242390 h 6129735"/>
              <a:gd name="connsiteX157" fmla="*/ 3344024 w 12191999"/>
              <a:gd name="connsiteY157" fmla="*/ 5240843 h 6129735"/>
              <a:gd name="connsiteX158" fmla="*/ 3341696 w 12191999"/>
              <a:gd name="connsiteY158" fmla="*/ 5241740 h 6129735"/>
              <a:gd name="connsiteX159" fmla="*/ 3262354 w 12191999"/>
              <a:gd name="connsiteY159" fmla="*/ 5236335 h 6129735"/>
              <a:gd name="connsiteX160" fmla="*/ 3142554 w 12191999"/>
              <a:gd name="connsiteY160" fmla="*/ 5229184 h 6129735"/>
              <a:gd name="connsiteX161" fmla="*/ 3030289 w 12191999"/>
              <a:gd name="connsiteY161" fmla="*/ 5226754 h 6129735"/>
              <a:gd name="connsiteX162" fmla="*/ 2781567 w 12191999"/>
              <a:gd name="connsiteY162" fmla="*/ 5206686 h 6129735"/>
              <a:gd name="connsiteX163" fmla="*/ 2646525 w 12191999"/>
              <a:gd name="connsiteY163" fmla="*/ 5196996 h 6129735"/>
              <a:gd name="connsiteX164" fmla="*/ 2568026 w 12191999"/>
              <a:gd name="connsiteY164" fmla="*/ 5221129 h 6129735"/>
              <a:gd name="connsiteX165" fmla="*/ 2443253 w 12191999"/>
              <a:gd name="connsiteY165" fmla="*/ 5208345 h 6129735"/>
              <a:gd name="connsiteX166" fmla="*/ 2315110 w 12191999"/>
              <a:gd name="connsiteY166" fmla="*/ 5200558 h 6129735"/>
              <a:gd name="connsiteX167" fmla="*/ 2208576 w 12191999"/>
              <a:gd name="connsiteY167" fmla="*/ 5205371 h 6129735"/>
              <a:gd name="connsiteX168" fmla="*/ 2094663 w 12191999"/>
              <a:gd name="connsiteY168" fmla="*/ 5220739 h 6129735"/>
              <a:gd name="connsiteX169" fmla="*/ 1997354 w 12191999"/>
              <a:gd name="connsiteY169" fmla="*/ 5228115 h 6129735"/>
              <a:gd name="connsiteX170" fmla="*/ 1928170 w 12191999"/>
              <a:gd name="connsiteY170" fmla="*/ 5207933 h 6129735"/>
              <a:gd name="connsiteX171" fmla="*/ 1921648 w 12191999"/>
              <a:gd name="connsiteY171" fmla="*/ 5212376 h 6129735"/>
              <a:gd name="connsiteX172" fmla="*/ 1873078 w 12191999"/>
              <a:gd name="connsiteY172" fmla="*/ 5210909 h 6129735"/>
              <a:gd name="connsiteX173" fmla="*/ 1786653 w 12191999"/>
              <a:gd name="connsiteY173" fmla="*/ 5185506 h 6129735"/>
              <a:gd name="connsiteX174" fmla="*/ 1738202 w 12191999"/>
              <a:gd name="connsiteY174" fmla="*/ 5190151 h 6129735"/>
              <a:gd name="connsiteX175" fmla="*/ 1675069 w 12191999"/>
              <a:gd name="connsiteY175" fmla="*/ 5205187 h 6129735"/>
              <a:gd name="connsiteX176" fmla="*/ 1608667 w 12191999"/>
              <a:gd name="connsiteY176" fmla="*/ 5211530 h 6129735"/>
              <a:gd name="connsiteX177" fmla="*/ 1496108 w 12191999"/>
              <a:gd name="connsiteY177" fmla="*/ 5235064 h 6129735"/>
              <a:gd name="connsiteX178" fmla="*/ 1149977 w 12191999"/>
              <a:gd name="connsiteY178" fmla="*/ 5280527 h 6129735"/>
              <a:gd name="connsiteX179" fmla="*/ 948730 w 12191999"/>
              <a:gd name="connsiteY179" fmla="*/ 5278315 h 6129735"/>
              <a:gd name="connsiteX180" fmla="*/ 858267 w 12191999"/>
              <a:gd name="connsiteY180" fmla="*/ 5289202 h 6129735"/>
              <a:gd name="connsiteX181" fmla="*/ 837538 w 12191999"/>
              <a:gd name="connsiteY181" fmla="*/ 5288087 h 6129735"/>
              <a:gd name="connsiteX182" fmla="*/ 816807 w 12191999"/>
              <a:gd name="connsiteY182" fmla="*/ 5289893 h 6129735"/>
              <a:gd name="connsiteX183" fmla="*/ 811504 w 12191999"/>
              <a:gd name="connsiteY183" fmla="*/ 5287231 h 6129735"/>
              <a:gd name="connsiteX184" fmla="*/ 797039 w 12191999"/>
              <a:gd name="connsiteY184" fmla="*/ 5287512 h 6129735"/>
              <a:gd name="connsiteX185" fmla="*/ 767899 w 12191999"/>
              <a:gd name="connsiteY185" fmla="*/ 5285482 h 6129735"/>
              <a:gd name="connsiteX186" fmla="*/ 763051 w 12191999"/>
              <a:gd name="connsiteY186" fmla="*/ 5287525 h 6129735"/>
              <a:gd name="connsiteX187" fmla="*/ 720045 w 12191999"/>
              <a:gd name="connsiteY187" fmla="*/ 5288234 h 6129735"/>
              <a:gd name="connsiteX188" fmla="*/ 719740 w 12191999"/>
              <a:gd name="connsiteY188" fmla="*/ 5289394 h 6129735"/>
              <a:gd name="connsiteX189" fmla="*/ 691288 w 12191999"/>
              <a:gd name="connsiteY189" fmla="*/ 5331809 h 6129735"/>
              <a:gd name="connsiteX190" fmla="*/ 649544 w 12191999"/>
              <a:gd name="connsiteY190" fmla="*/ 5361926 h 6129735"/>
              <a:gd name="connsiteX191" fmla="*/ 596118 w 12191999"/>
              <a:gd name="connsiteY191" fmla="*/ 5410858 h 6129735"/>
              <a:gd name="connsiteX192" fmla="*/ 501377 w 12191999"/>
              <a:gd name="connsiteY192" fmla="*/ 5475769 h 6129735"/>
              <a:gd name="connsiteX193" fmla="*/ 401136 w 12191999"/>
              <a:gd name="connsiteY193" fmla="*/ 5520044 h 6129735"/>
              <a:gd name="connsiteX194" fmla="*/ 298505 w 12191999"/>
              <a:gd name="connsiteY194" fmla="*/ 5655575 h 6129735"/>
              <a:gd name="connsiteX195" fmla="*/ 195717 w 12191999"/>
              <a:gd name="connsiteY195" fmla="*/ 5748997 h 6129735"/>
              <a:gd name="connsiteX196" fmla="*/ 153548 w 12191999"/>
              <a:gd name="connsiteY196" fmla="*/ 5917517 h 6129735"/>
              <a:gd name="connsiteX197" fmla="*/ 103448 w 12191999"/>
              <a:gd name="connsiteY197" fmla="*/ 6003828 h 6129735"/>
              <a:gd name="connsiteX198" fmla="*/ 0 w 12191999"/>
              <a:gd name="connsiteY198" fmla="*/ 6129735 h 6129735"/>
              <a:gd name="connsiteX199" fmla="*/ 0 w 12191999"/>
              <a:gd name="connsiteY199" fmla="*/ 0 h 612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2191999" h="6129735">
                <a:moveTo>
                  <a:pt x="0" y="0"/>
                </a:moveTo>
                <a:lnTo>
                  <a:pt x="12191999" y="0"/>
                </a:lnTo>
                <a:lnTo>
                  <a:pt x="12191999" y="6062663"/>
                </a:lnTo>
                <a:lnTo>
                  <a:pt x="12191998" y="6062663"/>
                </a:lnTo>
                <a:lnTo>
                  <a:pt x="12191998" y="5840727"/>
                </a:lnTo>
                <a:lnTo>
                  <a:pt x="12140859" y="5858383"/>
                </a:lnTo>
                <a:cubicBezTo>
                  <a:pt x="12126655" y="5860419"/>
                  <a:pt x="12093588" y="5911186"/>
                  <a:pt x="12080160" y="5909745"/>
                </a:cubicBezTo>
                <a:cubicBezTo>
                  <a:pt x="11978187" y="5931957"/>
                  <a:pt x="11967360" y="5953158"/>
                  <a:pt x="11917884" y="5942135"/>
                </a:cubicBezTo>
                <a:cubicBezTo>
                  <a:pt x="11872778" y="5940558"/>
                  <a:pt x="11928860" y="5974507"/>
                  <a:pt x="11894609" y="5962515"/>
                </a:cubicBezTo>
                <a:cubicBezTo>
                  <a:pt x="11860358" y="5950522"/>
                  <a:pt x="11736090" y="5892155"/>
                  <a:pt x="11712378" y="5870180"/>
                </a:cubicBezTo>
                <a:cubicBezTo>
                  <a:pt x="11688666" y="5848205"/>
                  <a:pt x="11627911" y="5869809"/>
                  <a:pt x="11585365" y="5830666"/>
                </a:cubicBezTo>
                <a:lnTo>
                  <a:pt x="11516469" y="5760136"/>
                </a:lnTo>
                <a:cubicBezTo>
                  <a:pt x="11468273" y="5758451"/>
                  <a:pt x="11507334" y="5726029"/>
                  <a:pt x="11462691" y="5710886"/>
                </a:cubicBezTo>
                <a:cubicBezTo>
                  <a:pt x="11417566" y="5709390"/>
                  <a:pt x="11408020" y="5661672"/>
                  <a:pt x="11369711" y="5654352"/>
                </a:cubicBezTo>
                <a:cubicBezTo>
                  <a:pt x="11354316" y="5659916"/>
                  <a:pt x="11288327" y="5609432"/>
                  <a:pt x="11273968" y="5599478"/>
                </a:cubicBezTo>
                <a:cubicBezTo>
                  <a:pt x="11231912" y="5600758"/>
                  <a:pt x="11221972" y="5591714"/>
                  <a:pt x="11195083" y="5580148"/>
                </a:cubicBezTo>
                <a:cubicBezTo>
                  <a:pt x="11164085" y="5607537"/>
                  <a:pt x="11171648" y="5583664"/>
                  <a:pt x="11143407" y="5580743"/>
                </a:cubicBezTo>
                <a:cubicBezTo>
                  <a:pt x="11125905" y="5577396"/>
                  <a:pt x="11102602" y="5573589"/>
                  <a:pt x="11085934" y="5572237"/>
                </a:cubicBezTo>
                <a:cubicBezTo>
                  <a:pt x="11057492" y="5572509"/>
                  <a:pt x="11029905" y="5555804"/>
                  <a:pt x="11030952" y="5569587"/>
                </a:cubicBezTo>
                <a:cubicBezTo>
                  <a:pt x="11007783" y="5571902"/>
                  <a:pt x="10982004" y="5575744"/>
                  <a:pt x="10951059" y="5573961"/>
                </a:cubicBezTo>
                <a:cubicBezTo>
                  <a:pt x="10885364" y="5540087"/>
                  <a:pt x="10915287" y="5573711"/>
                  <a:pt x="10857720" y="5561929"/>
                </a:cubicBezTo>
                <a:cubicBezTo>
                  <a:pt x="10806645" y="5550556"/>
                  <a:pt x="10707074" y="5520136"/>
                  <a:pt x="10644615" y="5505722"/>
                </a:cubicBezTo>
                <a:cubicBezTo>
                  <a:pt x="10616445" y="5501294"/>
                  <a:pt x="10558602" y="5491535"/>
                  <a:pt x="10519276" y="5487102"/>
                </a:cubicBezTo>
                <a:cubicBezTo>
                  <a:pt x="10495460" y="5488499"/>
                  <a:pt x="10473829" y="5476135"/>
                  <a:pt x="10445980" y="5485210"/>
                </a:cubicBezTo>
                <a:cubicBezTo>
                  <a:pt x="10436535" y="5488923"/>
                  <a:pt x="10409280" y="5488181"/>
                  <a:pt x="10383864" y="5481672"/>
                </a:cubicBezTo>
                <a:cubicBezTo>
                  <a:pt x="10374826" y="5489219"/>
                  <a:pt x="10347863" y="5481252"/>
                  <a:pt x="10336851" y="5481110"/>
                </a:cubicBezTo>
                <a:cubicBezTo>
                  <a:pt x="10323585" y="5487281"/>
                  <a:pt x="10274740" y="5478943"/>
                  <a:pt x="10261097" y="5472142"/>
                </a:cubicBezTo>
                <a:lnTo>
                  <a:pt x="10126496" y="5461552"/>
                </a:lnTo>
                <a:lnTo>
                  <a:pt x="10082165" y="5459626"/>
                </a:lnTo>
                <a:cubicBezTo>
                  <a:pt x="10074566" y="5461529"/>
                  <a:pt x="10046859" y="5460307"/>
                  <a:pt x="10039236" y="5461156"/>
                </a:cubicBezTo>
                <a:cubicBezTo>
                  <a:pt x="9998457" y="5451867"/>
                  <a:pt x="9984393" y="5451416"/>
                  <a:pt x="9960015" y="5446888"/>
                </a:cubicBezTo>
                <a:cubicBezTo>
                  <a:pt x="9918979" y="5446757"/>
                  <a:pt x="9888740" y="5449699"/>
                  <a:pt x="9847788" y="5440663"/>
                </a:cubicBezTo>
                <a:lnTo>
                  <a:pt x="9728305" y="5422080"/>
                </a:lnTo>
                <a:cubicBezTo>
                  <a:pt x="9675055" y="5430896"/>
                  <a:pt x="9602034" y="5423176"/>
                  <a:pt x="9584503" y="5411577"/>
                </a:cubicBezTo>
                <a:cubicBezTo>
                  <a:pt x="9518951" y="5398448"/>
                  <a:pt x="9415428" y="5374421"/>
                  <a:pt x="9343048" y="5369547"/>
                </a:cubicBezTo>
                <a:lnTo>
                  <a:pt x="9231366" y="5321812"/>
                </a:lnTo>
                <a:lnTo>
                  <a:pt x="9194806" y="5312543"/>
                </a:lnTo>
                <a:lnTo>
                  <a:pt x="9189242" y="5304046"/>
                </a:lnTo>
                <a:lnTo>
                  <a:pt x="9151228" y="5293744"/>
                </a:lnTo>
                <a:lnTo>
                  <a:pt x="9150206" y="5294724"/>
                </a:lnTo>
                <a:cubicBezTo>
                  <a:pt x="9147044" y="5296684"/>
                  <a:pt x="9143081" y="5297688"/>
                  <a:pt x="9137315" y="5296719"/>
                </a:cubicBezTo>
                <a:cubicBezTo>
                  <a:pt x="9138862" y="5314637"/>
                  <a:pt x="9130952" y="5302416"/>
                  <a:pt x="9113809" y="5297975"/>
                </a:cubicBezTo>
                <a:cubicBezTo>
                  <a:pt x="9112388" y="5324813"/>
                  <a:pt x="9068114" y="5293146"/>
                  <a:pt x="9053450" y="5305621"/>
                </a:cubicBezTo>
                <a:lnTo>
                  <a:pt x="9005483" y="5302600"/>
                </a:lnTo>
                <a:lnTo>
                  <a:pt x="9005198" y="5302821"/>
                </a:lnTo>
                <a:cubicBezTo>
                  <a:pt x="9003143" y="5303023"/>
                  <a:pt x="9000324" y="5302721"/>
                  <a:pt x="8996229" y="5301707"/>
                </a:cubicBezTo>
                <a:lnTo>
                  <a:pt x="8990391" y="5299811"/>
                </a:lnTo>
                <a:lnTo>
                  <a:pt x="8974334" y="5296845"/>
                </a:lnTo>
                <a:lnTo>
                  <a:pt x="8968008" y="5297488"/>
                </a:lnTo>
                <a:lnTo>
                  <a:pt x="8963045" y="5299535"/>
                </a:lnTo>
                <a:cubicBezTo>
                  <a:pt x="8954690" y="5292222"/>
                  <a:pt x="8955517" y="5283993"/>
                  <a:pt x="8928985" y="5302466"/>
                </a:cubicBezTo>
                <a:cubicBezTo>
                  <a:pt x="8898031" y="5301528"/>
                  <a:pt x="8789300" y="5288051"/>
                  <a:pt x="8752441" y="5284780"/>
                </a:cubicBezTo>
                <a:cubicBezTo>
                  <a:pt x="8719819" y="5274921"/>
                  <a:pt x="8748194" y="5287484"/>
                  <a:pt x="8707844" y="5282847"/>
                </a:cubicBezTo>
                <a:cubicBezTo>
                  <a:pt x="8671606" y="5264882"/>
                  <a:pt x="8639142" y="5280001"/>
                  <a:pt x="8596068" y="5274964"/>
                </a:cubicBezTo>
                <a:lnTo>
                  <a:pt x="8525227" y="5288614"/>
                </a:lnTo>
                <a:lnTo>
                  <a:pt x="8510980" y="5283174"/>
                </a:lnTo>
                <a:lnTo>
                  <a:pt x="8506164" y="5280414"/>
                </a:lnTo>
                <a:cubicBezTo>
                  <a:pt x="8502646" y="5278780"/>
                  <a:pt x="8500045" y="5278034"/>
                  <a:pt x="8497965" y="5277896"/>
                </a:cubicBezTo>
                <a:lnTo>
                  <a:pt x="8497591" y="5278061"/>
                </a:lnTo>
                <a:lnTo>
                  <a:pt x="8490246" y="5275256"/>
                </a:lnTo>
                <a:lnTo>
                  <a:pt x="8367179" y="5262342"/>
                </a:lnTo>
                <a:cubicBezTo>
                  <a:pt x="8362021" y="5260479"/>
                  <a:pt x="8357730" y="5260800"/>
                  <a:pt x="8353796" y="5262163"/>
                </a:cubicBezTo>
                <a:lnTo>
                  <a:pt x="8352369" y="5262936"/>
                </a:lnTo>
                <a:lnTo>
                  <a:pt x="8320101" y="5246917"/>
                </a:lnTo>
                <a:lnTo>
                  <a:pt x="8314429" y="5246617"/>
                </a:lnTo>
                <a:lnTo>
                  <a:pt x="8295170" y="5233839"/>
                </a:lnTo>
                <a:lnTo>
                  <a:pt x="8284273" y="5228484"/>
                </a:lnTo>
                <a:lnTo>
                  <a:pt x="8283146" y="5224398"/>
                </a:lnTo>
                <a:cubicBezTo>
                  <a:pt x="8280842" y="5221413"/>
                  <a:pt x="8276148" y="5218978"/>
                  <a:pt x="8266072" y="5217799"/>
                </a:cubicBezTo>
                <a:lnTo>
                  <a:pt x="8263373" y="5218011"/>
                </a:lnTo>
                <a:lnTo>
                  <a:pt x="8252030" y="5208958"/>
                </a:lnTo>
                <a:cubicBezTo>
                  <a:pt x="8248856" y="5205418"/>
                  <a:pt x="8246644" y="5201480"/>
                  <a:pt x="8245831" y="5197010"/>
                </a:cubicBezTo>
                <a:cubicBezTo>
                  <a:pt x="8181824" y="5199684"/>
                  <a:pt x="8147127" y="5168303"/>
                  <a:pt x="8090268" y="5154558"/>
                </a:cubicBezTo>
                <a:cubicBezTo>
                  <a:pt x="8025464" y="5133275"/>
                  <a:pt x="7967067" y="5113745"/>
                  <a:pt x="7905404" y="5115957"/>
                </a:cubicBezTo>
                <a:cubicBezTo>
                  <a:pt x="7835116" y="5102243"/>
                  <a:pt x="7780962" y="5100191"/>
                  <a:pt x="7718741" y="5092308"/>
                </a:cubicBezTo>
                <a:lnTo>
                  <a:pt x="7614343" y="5095500"/>
                </a:lnTo>
                <a:lnTo>
                  <a:pt x="7527539" y="5090141"/>
                </a:lnTo>
                <a:lnTo>
                  <a:pt x="7519567" y="5087793"/>
                </a:lnTo>
                <a:cubicBezTo>
                  <a:pt x="7513989" y="5086561"/>
                  <a:pt x="7510169" y="5086239"/>
                  <a:pt x="7507408" y="5086565"/>
                </a:cubicBezTo>
                <a:lnTo>
                  <a:pt x="7507036" y="5086866"/>
                </a:lnTo>
                <a:lnTo>
                  <a:pt x="7495791" y="5085070"/>
                </a:lnTo>
                <a:cubicBezTo>
                  <a:pt x="7476982" y="5081283"/>
                  <a:pt x="7422524" y="5097300"/>
                  <a:pt x="7405387" y="5092524"/>
                </a:cubicBezTo>
                <a:cubicBezTo>
                  <a:pt x="7374785" y="5095237"/>
                  <a:pt x="7333986" y="5096253"/>
                  <a:pt x="7312176" y="5101348"/>
                </a:cubicBezTo>
                <a:lnTo>
                  <a:pt x="7310849" y="5102675"/>
                </a:lnTo>
                <a:lnTo>
                  <a:pt x="7218556" y="5079454"/>
                </a:lnTo>
                <a:lnTo>
                  <a:pt x="7201098" y="5075270"/>
                </a:lnTo>
                <a:lnTo>
                  <a:pt x="7197000" y="5070342"/>
                </a:lnTo>
                <a:cubicBezTo>
                  <a:pt x="7192108" y="5067102"/>
                  <a:pt x="7184502" y="5065135"/>
                  <a:pt x="7170804" y="5066068"/>
                </a:cubicBezTo>
                <a:lnTo>
                  <a:pt x="7096984" y="5054822"/>
                </a:lnTo>
                <a:cubicBezTo>
                  <a:pt x="7061144" y="5053923"/>
                  <a:pt x="7050185" y="5053024"/>
                  <a:pt x="7018492" y="5055166"/>
                </a:cubicBezTo>
                <a:cubicBezTo>
                  <a:pt x="6937524" y="5045107"/>
                  <a:pt x="6943641" y="5022882"/>
                  <a:pt x="6904142" y="5028031"/>
                </a:cubicBezTo>
                <a:cubicBezTo>
                  <a:pt x="6871918" y="5032820"/>
                  <a:pt x="6787985" y="5015279"/>
                  <a:pt x="6708218" y="5002322"/>
                </a:cubicBezTo>
                <a:cubicBezTo>
                  <a:pt x="6649102" y="4993626"/>
                  <a:pt x="6628102" y="4980658"/>
                  <a:pt x="6549451" y="4975857"/>
                </a:cubicBezTo>
                <a:cubicBezTo>
                  <a:pt x="6472150" y="4935310"/>
                  <a:pt x="6409692" y="4957127"/>
                  <a:pt x="6317556" y="4932817"/>
                </a:cubicBezTo>
                <a:cubicBezTo>
                  <a:pt x="6297547" y="4918543"/>
                  <a:pt x="6209288" y="4934354"/>
                  <a:pt x="6168670" y="4930898"/>
                </a:cubicBezTo>
                <a:cubicBezTo>
                  <a:pt x="6128052" y="4927442"/>
                  <a:pt x="6090536" y="4914983"/>
                  <a:pt x="6073844" y="4912080"/>
                </a:cubicBezTo>
                <a:lnTo>
                  <a:pt x="6068526" y="4913494"/>
                </a:lnTo>
                <a:lnTo>
                  <a:pt x="6048634" y="4912866"/>
                </a:lnTo>
                <a:lnTo>
                  <a:pt x="6041279" y="4920544"/>
                </a:lnTo>
                <a:lnTo>
                  <a:pt x="6010087" y="4925228"/>
                </a:lnTo>
                <a:cubicBezTo>
                  <a:pt x="5998676" y="4925767"/>
                  <a:pt x="5970124" y="4924928"/>
                  <a:pt x="5957372" y="4921876"/>
                </a:cubicBezTo>
                <a:lnTo>
                  <a:pt x="5758915" y="4907445"/>
                </a:lnTo>
                <a:lnTo>
                  <a:pt x="5626957" y="4906504"/>
                </a:lnTo>
                <a:lnTo>
                  <a:pt x="5470902" y="4919398"/>
                </a:lnTo>
                <a:cubicBezTo>
                  <a:pt x="5478131" y="4931379"/>
                  <a:pt x="5439006" y="4918443"/>
                  <a:pt x="5432757" y="4929747"/>
                </a:cubicBezTo>
                <a:cubicBezTo>
                  <a:pt x="5429365" y="4938973"/>
                  <a:pt x="5391824" y="4943280"/>
                  <a:pt x="5381664" y="4946027"/>
                </a:cubicBezTo>
                <a:lnTo>
                  <a:pt x="5261760" y="4964803"/>
                </a:lnTo>
                <a:cubicBezTo>
                  <a:pt x="5251595" y="4964972"/>
                  <a:pt x="5230547" y="4972615"/>
                  <a:pt x="5222958" y="4975033"/>
                </a:cubicBezTo>
                <a:lnTo>
                  <a:pt x="5174658" y="4977783"/>
                </a:lnTo>
                <a:lnTo>
                  <a:pt x="5156551" y="4984426"/>
                </a:lnTo>
                <a:lnTo>
                  <a:pt x="5142596" y="4987553"/>
                </a:lnTo>
                <a:lnTo>
                  <a:pt x="5139592" y="4989485"/>
                </a:lnTo>
                <a:cubicBezTo>
                  <a:pt x="5133873" y="4993200"/>
                  <a:pt x="5128076" y="4996705"/>
                  <a:pt x="5121656" y="4999466"/>
                </a:cubicBezTo>
                <a:cubicBezTo>
                  <a:pt x="5108317" y="4973146"/>
                  <a:pt x="5064853" y="5018610"/>
                  <a:pt x="5065787" y="4993423"/>
                </a:cubicBezTo>
                <a:cubicBezTo>
                  <a:pt x="5028193" y="5004014"/>
                  <a:pt x="5038944" y="4977262"/>
                  <a:pt x="5011510" y="5008488"/>
                </a:cubicBezTo>
                <a:cubicBezTo>
                  <a:pt x="4937022" y="5008136"/>
                  <a:pt x="4916353" y="4996174"/>
                  <a:pt x="4840436" y="5030575"/>
                </a:cubicBezTo>
                <a:cubicBezTo>
                  <a:pt x="4806739" y="5045880"/>
                  <a:pt x="4784106" y="5056131"/>
                  <a:pt x="4762444" y="5056112"/>
                </a:cubicBezTo>
                <a:cubicBezTo>
                  <a:pt x="4741323" y="5060251"/>
                  <a:pt x="4729480" y="5062847"/>
                  <a:pt x="4723182" y="5064402"/>
                </a:cubicBezTo>
                <a:lnTo>
                  <a:pt x="4721836" y="5064781"/>
                </a:lnTo>
                <a:cubicBezTo>
                  <a:pt x="4721774" y="5064667"/>
                  <a:pt x="4721713" y="5064552"/>
                  <a:pt x="4721651" y="5064438"/>
                </a:cubicBezTo>
                <a:cubicBezTo>
                  <a:pt x="4720709" y="5064189"/>
                  <a:pt x="4718822" y="5063995"/>
                  <a:pt x="4715523" y="5063918"/>
                </a:cubicBezTo>
                <a:cubicBezTo>
                  <a:pt x="4680149" y="5070315"/>
                  <a:pt x="4524744" y="5071059"/>
                  <a:pt x="4515811" y="5073025"/>
                </a:cubicBezTo>
                <a:cubicBezTo>
                  <a:pt x="4457820" y="5085083"/>
                  <a:pt x="4462660" y="5085765"/>
                  <a:pt x="4428540" y="5082820"/>
                </a:cubicBezTo>
                <a:cubicBezTo>
                  <a:pt x="4423304" y="5079720"/>
                  <a:pt x="4368975" y="5085508"/>
                  <a:pt x="4362873" y="5084058"/>
                </a:cubicBezTo>
                <a:lnTo>
                  <a:pt x="4316963" y="5077974"/>
                </a:lnTo>
                <a:lnTo>
                  <a:pt x="4315106" y="5079208"/>
                </a:lnTo>
                <a:cubicBezTo>
                  <a:pt x="4306124" y="5082308"/>
                  <a:pt x="4299994" y="5082307"/>
                  <a:pt x="4295141" y="5080936"/>
                </a:cubicBezTo>
                <a:lnTo>
                  <a:pt x="4290060" y="5078253"/>
                </a:lnTo>
                <a:lnTo>
                  <a:pt x="4276139" y="5078479"/>
                </a:lnTo>
                <a:lnTo>
                  <a:pt x="4248114" y="5076342"/>
                </a:lnTo>
                <a:lnTo>
                  <a:pt x="4202046" y="5078912"/>
                </a:lnTo>
                <a:cubicBezTo>
                  <a:pt x="4201945" y="5079299"/>
                  <a:pt x="4201843" y="5079684"/>
                  <a:pt x="4201742" y="5080070"/>
                </a:cubicBezTo>
                <a:cubicBezTo>
                  <a:pt x="4200117" y="5082679"/>
                  <a:pt x="4197141" y="5084628"/>
                  <a:pt x="4191245" y="5085252"/>
                </a:cubicBezTo>
                <a:cubicBezTo>
                  <a:pt x="4204213" y="5101152"/>
                  <a:pt x="4161274" y="5099409"/>
                  <a:pt x="4142742" y="5099842"/>
                </a:cubicBezTo>
                <a:cubicBezTo>
                  <a:pt x="4124717" y="5106340"/>
                  <a:pt x="4099099" y="5118829"/>
                  <a:pt x="4083094" y="5124243"/>
                </a:cubicBezTo>
                <a:lnTo>
                  <a:pt x="4074543" y="5125011"/>
                </a:lnTo>
                <a:cubicBezTo>
                  <a:pt x="4074504" y="5125104"/>
                  <a:pt x="4074463" y="5125195"/>
                  <a:pt x="4074424" y="5125286"/>
                </a:cubicBezTo>
                <a:cubicBezTo>
                  <a:pt x="4072678" y="5126007"/>
                  <a:pt x="4069906" y="5126468"/>
                  <a:pt x="4065507" y="5126614"/>
                </a:cubicBezTo>
                <a:lnTo>
                  <a:pt x="4058951" y="5126414"/>
                </a:lnTo>
                <a:lnTo>
                  <a:pt x="4042361" y="5127904"/>
                </a:lnTo>
                <a:lnTo>
                  <a:pt x="4036993" y="5130143"/>
                </a:lnTo>
                <a:lnTo>
                  <a:pt x="4035360" y="5133515"/>
                </a:lnTo>
                <a:lnTo>
                  <a:pt x="4033775" y="5133299"/>
                </a:lnTo>
                <a:cubicBezTo>
                  <a:pt x="4021424" y="5128826"/>
                  <a:pt x="4016874" y="5121123"/>
                  <a:pt x="4004535" y="5144857"/>
                </a:cubicBezTo>
                <a:lnTo>
                  <a:pt x="3936843" y="5160912"/>
                </a:lnTo>
                <a:cubicBezTo>
                  <a:pt x="3920506" y="5153808"/>
                  <a:pt x="3908535" y="5158121"/>
                  <a:pt x="3897272" y="5166113"/>
                </a:cubicBezTo>
                <a:cubicBezTo>
                  <a:pt x="3861092" y="5165656"/>
                  <a:pt x="3829628" y="5178412"/>
                  <a:pt x="3789758" y="5184725"/>
                </a:cubicBezTo>
                <a:cubicBezTo>
                  <a:pt x="3741008" y="5198249"/>
                  <a:pt x="3725130" y="5200067"/>
                  <a:pt x="3682511" y="5206726"/>
                </a:cubicBezTo>
                <a:lnTo>
                  <a:pt x="3610033" y="5236404"/>
                </a:lnTo>
                <a:lnTo>
                  <a:pt x="3603853" y="5235151"/>
                </a:lnTo>
                <a:cubicBezTo>
                  <a:pt x="3599581" y="5234582"/>
                  <a:pt x="3596727" y="5234582"/>
                  <a:pt x="3594734" y="5235000"/>
                </a:cubicBezTo>
                <a:lnTo>
                  <a:pt x="3594499" y="5235248"/>
                </a:lnTo>
                <a:lnTo>
                  <a:pt x="3585976" y="5234613"/>
                </a:lnTo>
                <a:cubicBezTo>
                  <a:pt x="3571624" y="5232966"/>
                  <a:pt x="3549390" y="5246024"/>
                  <a:pt x="3536133" y="5243533"/>
                </a:cubicBezTo>
                <a:cubicBezTo>
                  <a:pt x="3513941" y="5247484"/>
                  <a:pt x="3488623" y="5241722"/>
                  <a:pt x="3473221" y="5246900"/>
                </a:cubicBezTo>
                <a:lnTo>
                  <a:pt x="3400726" y="5257980"/>
                </a:lnTo>
                <a:lnTo>
                  <a:pt x="3363886" y="5242390"/>
                </a:lnTo>
                <a:cubicBezTo>
                  <a:pt x="3359857" y="5240276"/>
                  <a:pt x="3353995" y="5239285"/>
                  <a:pt x="3344024" y="5240843"/>
                </a:cubicBezTo>
                <a:lnTo>
                  <a:pt x="3341696" y="5241740"/>
                </a:lnTo>
                <a:cubicBezTo>
                  <a:pt x="3336378" y="5239467"/>
                  <a:pt x="3295544" y="5238428"/>
                  <a:pt x="3262354" y="5236335"/>
                </a:cubicBezTo>
                <a:cubicBezTo>
                  <a:pt x="3209722" y="5234182"/>
                  <a:pt x="3203388" y="5226850"/>
                  <a:pt x="3142554" y="5229184"/>
                </a:cubicBezTo>
                <a:cubicBezTo>
                  <a:pt x="3082689" y="5228054"/>
                  <a:pt x="3072287" y="5222531"/>
                  <a:pt x="3030289" y="5226754"/>
                </a:cubicBezTo>
                <a:lnTo>
                  <a:pt x="2781567" y="5206686"/>
                </a:lnTo>
                <a:cubicBezTo>
                  <a:pt x="2719297" y="5181253"/>
                  <a:pt x="2717600" y="5209366"/>
                  <a:pt x="2646525" y="5196996"/>
                </a:cubicBezTo>
                <a:cubicBezTo>
                  <a:pt x="2582514" y="5252116"/>
                  <a:pt x="2608699" y="5216923"/>
                  <a:pt x="2568026" y="5221129"/>
                </a:cubicBezTo>
                <a:lnTo>
                  <a:pt x="2443253" y="5208345"/>
                </a:lnTo>
                <a:cubicBezTo>
                  <a:pt x="2411579" y="5193116"/>
                  <a:pt x="2354025" y="5220787"/>
                  <a:pt x="2315110" y="5200558"/>
                </a:cubicBezTo>
                <a:cubicBezTo>
                  <a:pt x="2275998" y="5200064"/>
                  <a:pt x="2233180" y="5203921"/>
                  <a:pt x="2208576" y="5205371"/>
                </a:cubicBezTo>
                <a:cubicBezTo>
                  <a:pt x="2171834" y="5208734"/>
                  <a:pt x="2129866" y="5216948"/>
                  <a:pt x="2094663" y="5220739"/>
                </a:cubicBezTo>
                <a:cubicBezTo>
                  <a:pt x="2077537" y="5208224"/>
                  <a:pt x="2045550" y="5228736"/>
                  <a:pt x="1997354" y="5228115"/>
                </a:cubicBezTo>
                <a:cubicBezTo>
                  <a:pt x="1978701" y="5213725"/>
                  <a:pt x="1964847" y="5227872"/>
                  <a:pt x="1928170" y="5207933"/>
                </a:cubicBezTo>
                <a:cubicBezTo>
                  <a:pt x="1926356" y="5209581"/>
                  <a:pt x="1924158" y="5211077"/>
                  <a:pt x="1921648" y="5212376"/>
                </a:cubicBezTo>
                <a:cubicBezTo>
                  <a:pt x="1907074" y="5219912"/>
                  <a:pt x="1885326" y="5219256"/>
                  <a:pt x="1873078" y="5210909"/>
                </a:cubicBezTo>
                <a:cubicBezTo>
                  <a:pt x="1843561" y="5197336"/>
                  <a:pt x="1814688" y="5190184"/>
                  <a:pt x="1786653" y="5185506"/>
                </a:cubicBezTo>
                <a:lnTo>
                  <a:pt x="1738202" y="5190151"/>
                </a:lnTo>
                <a:cubicBezTo>
                  <a:pt x="1719606" y="5193431"/>
                  <a:pt x="1696659" y="5201624"/>
                  <a:pt x="1675069" y="5205187"/>
                </a:cubicBezTo>
                <a:cubicBezTo>
                  <a:pt x="1652706" y="5206295"/>
                  <a:pt x="1628632" y="5200221"/>
                  <a:pt x="1608667" y="5211530"/>
                </a:cubicBezTo>
                <a:cubicBezTo>
                  <a:pt x="1569684" y="5222268"/>
                  <a:pt x="1524371" y="5203732"/>
                  <a:pt x="1496108" y="5235064"/>
                </a:cubicBezTo>
                <a:cubicBezTo>
                  <a:pt x="1418279" y="5248591"/>
                  <a:pt x="1264074" y="5266996"/>
                  <a:pt x="1149977" y="5280527"/>
                </a:cubicBezTo>
                <a:cubicBezTo>
                  <a:pt x="1078956" y="5285959"/>
                  <a:pt x="1007436" y="5276867"/>
                  <a:pt x="948730" y="5278315"/>
                </a:cubicBezTo>
                <a:cubicBezTo>
                  <a:pt x="943262" y="5275236"/>
                  <a:pt x="864620" y="5290630"/>
                  <a:pt x="858267" y="5289202"/>
                </a:cubicBezTo>
                <a:lnTo>
                  <a:pt x="837538" y="5288087"/>
                </a:lnTo>
                <a:cubicBezTo>
                  <a:pt x="828230" y="5291222"/>
                  <a:pt x="821860" y="5291245"/>
                  <a:pt x="816807" y="5289893"/>
                </a:cubicBezTo>
                <a:lnTo>
                  <a:pt x="811504" y="5287231"/>
                </a:lnTo>
                <a:lnTo>
                  <a:pt x="797039" y="5287512"/>
                </a:lnTo>
                <a:lnTo>
                  <a:pt x="767899" y="5285482"/>
                </a:lnTo>
                <a:lnTo>
                  <a:pt x="763051" y="5287525"/>
                </a:lnTo>
                <a:lnTo>
                  <a:pt x="720045" y="5288234"/>
                </a:lnTo>
                <a:cubicBezTo>
                  <a:pt x="719945" y="5288620"/>
                  <a:pt x="719841" y="5289007"/>
                  <a:pt x="719740" y="5289394"/>
                </a:cubicBezTo>
                <a:cubicBezTo>
                  <a:pt x="718072" y="5292009"/>
                  <a:pt x="697409" y="5331164"/>
                  <a:pt x="691288" y="5331809"/>
                </a:cubicBezTo>
                <a:cubicBezTo>
                  <a:pt x="670797" y="5339248"/>
                  <a:pt x="671269" y="5354950"/>
                  <a:pt x="649544" y="5361926"/>
                </a:cubicBezTo>
                <a:cubicBezTo>
                  <a:pt x="639034" y="5362477"/>
                  <a:pt x="600297" y="5410481"/>
                  <a:pt x="596118" y="5410858"/>
                </a:cubicBezTo>
                <a:lnTo>
                  <a:pt x="501377" y="5475769"/>
                </a:lnTo>
                <a:cubicBezTo>
                  <a:pt x="479139" y="5481569"/>
                  <a:pt x="429086" y="5513322"/>
                  <a:pt x="401136" y="5520044"/>
                </a:cubicBezTo>
                <a:cubicBezTo>
                  <a:pt x="384102" y="5513006"/>
                  <a:pt x="310150" y="5647540"/>
                  <a:pt x="298505" y="5655575"/>
                </a:cubicBezTo>
                <a:cubicBezTo>
                  <a:pt x="260908" y="5655260"/>
                  <a:pt x="237102" y="5742529"/>
                  <a:pt x="195717" y="5748997"/>
                </a:cubicBezTo>
                <a:cubicBezTo>
                  <a:pt x="196314" y="5802071"/>
                  <a:pt x="152951" y="5864443"/>
                  <a:pt x="153548" y="5917517"/>
                </a:cubicBezTo>
                <a:cubicBezTo>
                  <a:pt x="107396" y="5925895"/>
                  <a:pt x="123177" y="6002552"/>
                  <a:pt x="103448" y="6003828"/>
                </a:cubicBezTo>
                <a:lnTo>
                  <a:pt x="0" y="612973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23114-5503-0F68-2CB2-77199374099B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515E4-4F3F-E232-6618-E15E44292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CBCDC-EF2A-04FB-1B3C-59932958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E9665-BDAC-160C-C5CC-C0C9A9C0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ABBD3-CE4D-A401-9BA0-3B0DD4DC689F}"/>
              </a:ext>
            </a:extLst>
          </p:cNvPr>
          <p:cNvSpPr txBox="1"/>
          <p:nvPr userDrawn="1"/>
        </p:nvSpPr>
        <p:spPr>
          <a:xfrm>
            <a:off x="2293088" y="6323468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</p:spTree>
    <p:extLst>
      <p:ext uri="{BB962C8B-B14F-4D97-AF65-F5344CB8AC3E}">
        <p14:creationId xmlns:p14="http://schemas.microsoft.com/office/powerpoint/2010/main" val="343791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A23114-5503-0F68-2CB2-77199374099B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CBCDC-EF2A-04FB-1B3C-59932958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E9665-BDAC-160C-C5CC-C0C9A9C0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967F65C6-4A3F-18A3-FE05-D268EF5B2F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19849"/>
          </a:xfrm>
          <a:custGeom>
            <a:avLst/>
            <a:gdLst>
              <a:gd name="connsiteX0" fmla="*/ 0 w 12191999"/>
              <a:gd name="connsiteY0" fmla="*/ 0 h 6857999"/>
              <a:gd name="connsiteX1" fmla="*/ 2 w 12191999"/>
              <a:gd name="connsiteY1" fmla="*/ 0 h 6857999"/>
              <a:gd name="connsiteX2" fmla="*/ 2 w 12191999"/>
              <a:gd name="connsiteY2" fmla="*/ 709238 h 6857999"/>
              <a:gd name="connsiteX3" fmla="*/ 20721 w 12191999"/>
              <a:gd name="connsiteY3" fmla="*/ 710997 h 6857999"/>
              <a:gd name="connsiteX4" fmla="*/ 40086 w 12191999"/>
              <a:gd name="connsiteY4" fmla="*/ 720866 h 6857999"/>
              <a:gd name="connsiteX5" fmla="*/ 101741 w 12191999"/>
              <a:gd name="connsiteY5" fmla="*/ 722718 h 6857999"/>
              <a:gd name="connsiteX6" fmla="*/ 280675 w 12191999"/>
              <a:gd name="connsiteY6" fmla="*/ 733646 h 6857999"/>
              <a:gd name="connsiteX7" fmla="*/ 476501 w 12191999"/>
              <a:gd name="connsiteY7" fmla="*/ 697773 h 6857999"/>
              <a:gd name="connsiteX8" fmla="*/ 591588 w 12191999"/>
              <a:gd name="connsiteY8" fmla="*/ 702351 h 6857999"/>
              <a:gd name="connsiteX9" fmla="*/ 649354 w 12191999"/>
              <a:gd name="connsiteY9" fmla="*/ 693969 h 6857999"/>
              <a:gd name="connsiteX10" fmla="*/ 686510 w 12191999"/>
              <a:gd name="connsiteY10" fmla="*/ 697922 h 6857999"/>
              <a:gd name="connsiteX11" fmla="*/ 709181 w 12191999"/>
              <a:gd name="connsiteY11" fmla="*/ 698967 h 6857999"/>
              <a:gd name="connsiteX12" fmla="*/ 754929 w 12191999"/>
              <a:gd name="connsiteY12" fmla="*/ 678629 h 6857999"/>
              <a:gd name="connsiteX13" fmla="*/ 945623 w 12191999"/>
              <a:gd name="connsiteY13" fmla="*/ 682227 h 6857999"/>
              <a:gd name="connsiteX14" fmla="*/ 1226644 w 12191999"/>
              <a:gd name="connsiteY14" fmla="*/ 677593 h 6857999"/>
              <a:gd name="connsiteX15" fmla="*/ 1282583 w 12191999"/>
              <a:gd name="connsiteY15" fmla="*/ 682895 h 6857999"/>
              <a:gd name="connsiteX16" fmla="*/ 1373712 w 12191999"/>
              <a:gd name="connsiteY16" fmla="*/ 657154 h 6857999"/>
              <a:gd name="connsiteX17" fmla="*/ 1485240 w 12191999"/>
              <a:gd name="connsiteY17" fmla="*/ 631530 h 6857999"/>
              <a:gd name="connsiteX18" fmla="*/ 1508194 w 12191999"/>
              <a:gd name="connsiteY18" fmla="*/ 628664 h 6857999"/>
              <a:gd name="connsiteX19" fmla="*/ 1575268 w 12191999"/>
              <a:gd name="connsiteY19" fmla="*/ 624111 h 6857999"/>
              <a:gd name="connsiteX20" fmla="*/ 1679712 w 12191999"/>
              <a:gd name="connsiteY20" fmla="*/ 621298 h 6857999"/>
              <a:gd name="connsiteX21" fmla="*/ 1762318 w 12191999"/>
              <a:gd name="connsiteY21" fmla="*/ 636211 h 6857999"/>
              <a:gd name="connsiteX22" fmla="*/ 1813551 w 12191999"/>
              <a:gd name="connsiteY22" fmla="*/ 633002 h 6857999"/>
              <a:gd name="connsiteX23" fmla="*/ 1896737 w 12191999"/>
              <a:gd name="connsiteY23" fmla="*/ 647425 h 6857999"/>
              <a:gd name="connsiteX24" fmla="*/ 1964719 w 12191999"/>
              <a:gd name="connsiteY24" fmla="*/ 630175 h 6857999"/>
              <a:gd name="connsiteX25" fmla="*/ 2021621 w 12191999"/>
              <a:gd name="connsiteY25" fmla="*/ 623285 h 6857999"/>
              <a:gd name="connsiteX26" fmla="*/ 2072078 w 12191999"/>
              <a:gd name="connsiteY26" fmla="*/ 616623 h 6857999"/>
              <a:gd name="connsiteX27" fmla="*/ 2087280 w 12191999"/>
              <a:gd name="connsiteY27" fmla="*/ 621722 h 6857999"/>
              <a:gd name="connsiteX28" fmla="*/ 2243833 w 12191999"/>
              <a:gd name="connsiteY28" fmla="*/ 665285 h 6857999"/>
              <a:gd name="connsiteX29" fmla="*/ 2346628 w 12191999"/>
              <a:gd name="connsiteY29" fmla="*/ 662322 h 6857999"/>
              <a:gd name="connsiteX30" fmla="*/ 2465944 w 12191999"/>
              <a:gd name="connsiteY30" fmla="*/ 697144 h 6857999"/>
              <a:gd name="connsiteX31" fmla="*/ 2506642 w 12191999"/>
              <a:gd name="connsiteY31" fmla="*/ 700543 h 6857999"/>
              <a:gd name="connsiteX32" fmla="*/ 2576974 w 12191999"/>
              <a:gd name="connsiteY32" fmla="*/ 714103 h 6857999"/>
              <a:gd name="connsiteX33" fmla="*/ 2623375 w 12191999"/>
              <a:gd name="connsiteY33" fmla="*/ 721805 h 6857999"/>
              <a:gd name="connsiteX34" fmla="*/ 2634012 w 12191999"/>
              <a:gd name="connsiteY34" fmla="*/ 705148 h 6857999"/>
              <a:gd name="connsiteX35" fmla="*/ 2677548 w 12191999"/>
              <a:gd name="connsiteY35" fmla="*/ 707152 h 6857999"/>
              <a:gd name="connsiteX36" fmla="*/ 2715917 w 12191999"/>
              <a:gd name="connsiteY36" fmla="*/ 726873 h 6857999"/>
              <a:gd name="connsiteX37" fmla="*/ 2767791 w 12191999"/>
              <a:gd name="connsiteY37" fmla="*/ 735544 h 6857999"/>
              <a:gd name="connsiteX38" fmla="*/ 2798747 w 12191999"/>
              <a:gd name="connsiteY38" fmla="*/ 724332 h 6857999"/>
              <a:gd name="connsiteX39" fmla="*/ 2882282 w 12191999"/>
              <a:gd name="connsiteY39" fmla="*/ 724328 h 6857999"/>
              <a:gd name="connsiteX40" fmla="*/ 3003209 w 12191999"/>
              <a:gd name="connsiteY40" fmla="*/ 710063 h 6857999"/>
              <a:gd name="connsiteX41" fmla="*/ 3056384 w 12191999"/>
              <a:gd name="connsiteY41" fmla="*/ 705444 h 6857999"/>
              <a:gd name="connsiteX42" fmla="*/ 3095110 w 12191999"/>
              <a:gd name="connsiteY42" fmla="*/ 710392 h 6857999"/>
              <a:gd name="connsiteX43" fmla="*/ 3181626 w 12191999"/>
              <a:gd name="connsiteY43" fmla="*/ 702609 h 6857999"/>
              <a:gd name="connsiteX44" fmla="*/ 3249753 w 12191999"/>
              <a:gd name="connsiteY44" fmla="*/ 700362 h 6857999"/>
              <a:gd name="connsiteX45" fmla="*/ 3315641 w 12191999"/>
              <a:gd name="connsiteY45" fmla="*/ 714437 h 6857999"/>
              <a:gd name="connsiteX46" fmla="*/ 3319046 w 12191999"/>
              <a:gd name="connsiteY46" fmla="*/ 719507 h 6857999"/>
              <a:gd name="connsiteX47" fmla="*/ 3324103 w 12191999"/>
              <a:gd name="connsiteY47" fmla="*/ 718827 h 6857999"/>
              <a:gd name="connsiteX48" fmla="*/ 3326644 w 12191999"/>
              <a:gd name="connsiteY48" fmla="*/ 713591 h 6857999"/>
              <a:gd name="connsiteX49" fmla="*/ 3366502 w 12191999"/>
              <a:gd name="connsiteY49" fmla="*/ 712333 h 6857999"/>
              <a:gd name="connsiteX50" fmla="*/ 3374100 w 12191999"/>
              <a:gd name="connsiteY50" fmla="*/ 721483 h 6857999"/>
              <a:gd name="connsiteX51" fmla="*/ 3372868 w 12191999"/>
              <a:gd name="connsiteY51" fmla="*/ 726163 h 6857999"/>
              <a:gd name="connsiteX52" fmla="*/ 3411698 w 12191999"/>
              <a:gd name="connsiteY52" fmla="*/ 710254 h 6857999"/>
              <a:gd name="connsiteX53" fmla="*/ 3457634 w 12191999"/>
              <a:gd name="connsiteY53" fmla="*/ 699372 h 6857999"/>
              <a:gd name="connsiteX54" fmla="*/ 3507812 w 12191999"/>
              <a:gd name="connsiteY54" fmla="*/ 686314 h 6857999"/>
              <a:gd name="connsiteX55" fmla="*/ 3537722 w 12191999"/>
              <a:gd name="connsiteY55" fmla="*/ 678323 h 6857999"/>
              <a:gd name="connsiteX56" fmla="*/ 3616523 w 12191999"/>
              <a:gd name="connsiteY56" fmla="*/ 683255 h 6857999"/>
              <a:gd name="connsiteX57" fmla="*/ 3770873 w 12191999"/>
              <a:gd name="connsiteY57" fmla="*/ 692023 h 6857999"/>
              <a:gd name="connsiteX58" fmla="*/ 3815527 w 12191999"/>
              <a:gd name="connsiteY58" fmla="*/ 688648 h 6857999"/>
              <a:gd name="connsiteX59" fmla="*/ 3836857 w 12191999"/>
              <a:gd name="connsiteY59" fmla="*/ 683257 h 6857999"/>
              <a:gd name="connsiteX60" fmla="*/ 3992028 w 12191999"/>
              <a:gd name="connsiteY60" fmla="*/ 679972 h 6857999"/>
              <a:gd name="connsiteX61" fmla="*/ 4055281 w 12191999"/>
              <a:gd name="connsiteY61" fmla="*/ 660346 h 6857999"/>
              <a:gd name="connsiteX62" fmla="*/ 4141437 w 12191999"/>
              <a:gd name="connsiteY62" fmla="*/ 652038 h 6857999"/>
              <a:gd name="connsiteX63" fmla="*/ 4204035 w 12191999"/>
              <a:gd name="connsiteY63" fmla="*/ 644385 h 6857999"/>
              <a:gd name="connsiteX64" fmla="*/ 4289732 w 12191999"/>
              <a:gd name="connsiteY64" fmla="*/ 631360 h 6857999"/>
              <a:gd name="connsiteX65" fmla="*/ 4331035 w 12191999"/>
              <a:gd name="connsiteY65" fmla="*/ 628859 h 6857999"/>
              <a:gd name="connsiteX66" fmla="*/ 4349944 w 12191999"/>
              <a:gd name="connsiteY66" fmla="*/ 620774 h 6857999"/>
              <a:gd name="connsiteX67" fmla="*/ 4352292 w 12191999"/>
              <a:gd name="connsiteY67" fmla="*/ 613726 h 6857999"/>
              <a:gd name="connsiteX68" fmla="*/ 4365513 w 12191999"/>
              <a:gd name="connsiteY68" fmla="*/ 611397 h 6857999"/>
              <a:gd name="connsiteX69" fmla="*/ 4368539 w 12191999"/>
              <a:gd name="connsiteY69" fmla="*/ 609538 h 6857999"/>
              <a:gd name="connsiteX70" fmla="*/ 4386389 w 12191999"/>
              <a:gd name="connsiteY70" fmla="*/ 600117 h 6857999"/>
              <a:gd name="connsiteX71" fmla="*/ 4436641 w 12191999"/>
              <a:gd name="connsiteY71" fmla="*/ 610810 h 6857999"/>
              <a:gd name="connsiteX72" fmla="*/ 4534093 w 12191999"/>
              <a:gd name="connsiteY72" fmla="*/ 602769 h 6857999"/>
              <a:gd name="connsiteX73" fmla="*/ 4675398 w 12191999"/>
              <a:gd name="connsiteY73" fmla="*/ 596126 h 6857999"/>
              <a:gd name="connsiteX74" fmla="*/ 4752273 w 12191999"/>
              <a:gd name="connsiteY74" fmla="*/ 582476 h 6857999"/>
              <a:gd name="connsiteX75" fmla="*/ 4940870 w 12191999"/>
              <a:gd name="connsiteY75" fmla="*/ 582489 h 6857999"/>
              <a:gd name="connsiteX76" fmla="*/ 5049226 w 12191999"/>
              <a:gd name="connsiteY76" fmla="*/ 563156 h 6857999"/>
              <a:gd name="connsiteX77" fmla="*/ 5117822 w 12191999"/>
              <a:gd name="connsiteY77" fmla="*/ 571648 h 6857999"/>
              <a:gd name="connsiteX78" fmla="*/ 5134014 w 12191999"/>
              <a:gd name="connsiteY78" fmla="*/ 575617 h 6857999"/>
              <a:gd name="connsiteX79" fmla="*/ 5135893 w 12191999"/>
              <a:gd name="connsiteY79" fmla="*/ 574425 h 6857999"/>
              <a:gd name="connsiteX80" fmla="*/ 5154412 w 12191999"/>
              <a:gd name="connsiteY80" fmla="*/ 574054 h 6857999"/>
              <a:gd name="connsiteX81" fmla="*/ 5158675 w 12191999"/>
              <a:gd name="connsiteY81" fmla="*/ 577327 h 6857999"/>
              <a:gd name="connsiteX82" fmla="*/ 5171445 w 12191999"/>
              <a:gd name="connsiteY82" fmla="*/ 578124 h 6857999"/>
              <a:gd name="connsiteX83" fmla="*/ 5196779 w 12191999"/>
              <a:gd name="connsiteY83" fmla="*/ 582524 h 6857999"/>
              <a:gd name="connsiteX84" fmla="*/ 5201352 w 12191999"/>
              <a:gd name="connsiteY84" fmla="*/ 580693 h 6857999"/>
              <a:gd name="connsiteX85" fmla="*/ 5223160 w 12191999"/>
              <a:gd name="connsiteY85" fmla="*/ 573676 h 6857999"/>
              <a:gd name="connsiteX86" fmla="*/ 5250101 w 12191999"/>
              <a:gd name="connsiteY86" fmla="*/ 577168 h 6857999"/>
              <a:gd name="connsiteX87" fmla="*/ 5270065 w 12191999"/>
              <a:gd name="connsiteY87" fmla="*/ 570867 h 6857999"/>
              <a:gd name="connsiteX88" fmla="*/ 5315121 w 12191999"/>
              <a:gd name="connsiteY88" fmla="*/ 540739 h 6857999"/>
              <a:gd name="connsiteX89" fmla="*/ 5354682 w 12191999"/>
              <a:gd name="connsiteY89" fmla="*/ 543209 h 6857999"/>
              <a:gd name="connsiteX90" fmla="*/ 5362616 w 12191999"/>
              <a:gd name="connsiteY90" fmla="*/ 543019 h 6857999"/>
              <a:gd name="connsiteX91" fmla="*/ 5362765 w 12191999"/>
              <a:gd name="connsiteY91" fmla="*/ 542732 h 6857999"/>
              <a:gd name="connsiteX92" fmla="*/ 5368793 w 12191999"/>
              <a:gd name="connsiteY92" fmla="*/ 530233 h 6857999"/>
              <a:gd name="connsiteX93" fmla="*/ 5397715 w 12191999"/>
              <a:gd name="connsiteY93" fmla="*/ 540293 h 6857999"/>
              <a:gd name="connsiteX94" fmla="*/ 5435108 w 12191999"/>
              <a:gd name="connsiteY94" fmla="*/ 503716 h 6857999"/>
              <a:gd name="connsiteX95" fmla="*/ 5526889 w 12191999"/>
              <a:gd name="connsiteY95" fmla="*/ 469399 h 6857999"/>
              <a:gd name="connsiteX96" fmla="*/ 5619827 w 12191999"/>
              <a:gd name="connsiteY96" fmla="*/ 438663 h 6857999"/>
              <a:gd name="connsiteX97" fmla="*/ 5654480 w 12191999"/>
              <a:gd name="connsiteY97" fmla="*/ 429107 h 6857999"/>
              <a:gd name="connsiteX98" fmla="*/ 5704114 w 12191999"/>
              <a:gd name="connsiteY98" fmla="*/ 416768 h 6857999"/>
              <a:gd name="connsiteX99" fmla="*/ 5711823 w 12191999"/>
              <a:gd name="connsiteY99" fmla="*/ 405141 h 6857999"/>
              <a:gd name="connsiteX100" fmla="*/ 5764922 w 12191999"/>
              <a:gd name="connsiteY100" fmla="*/ 405049 h 6857999"/>
              <a:gd name="connsiteX101" fmla="*/ 5802531 w 12191999"/>
              <a:gd name="connsiteY101" fmla="*/ 396409 h 6857999"/>
              <a:gd name="connsiteX102" fmla="*/ 5829742 w 12191999"/>
              <a:gd name="connsiteY102" fmla="*/ 371388 h 6857999"/>
              <a:gd name="connsiteX103" fmla="*/ 5872478 w 12191999"/>
              <a:gd name="connsiteY103" fmla="*/ 355001 h 6857999"/>
              <a:gd name="connsiteX104" fmla="*/ 5897914 w 12191999"/>
              <a:gd name="connsiteY104" fmla="*/ 345028 h 6857999"/>
              <a:gd name="connsiteX105" fmla="*/ 5974993 w 12191999"/>
              <a:gd name="connsiteY105" fmla="*/ 331543 h 6857999"/>
              <a:gd name="connsiteX106" fmla="*/ 6115514 w 12191999"/>
              <a:gd name="connsiteY106" fmla="*/ 322246 h 6857999"/>
              <a:gd name="connsiteX107" fmla="*/ 6168520 w 12191999"/>
              <a:gd name="connsiteY107" fmla="*/ 329035 h 6857999"/>
              <a:gd name="connsiteX108" fmla="*/ 6233029 w 12191999"/>
              <a:gd name="connsiteY108" fmla="*/ 338523 h 6857999"/>
              <a:gd name="connsiteX109" fmla="*/ 6307773 w 12191999"/>
              <a:gd name="connsiteY109" fmla="*/ 314970 h 6857999"/>
              <a:gd name="connsiteX110" fmla="*/ 6361041 w 12191999"/>
              <a:gd name="connsiteY110" fmla="*/ 291190 h 6857999"/>
              <a:gd name="connsiteX111" fmla="*/ 6392259 w 12191999"/>
              <a:gd name="connsiteY111" fmla="*/ 280451 h 6857999"/>
              <a:gd name="connsiteX112" fmla="*/ 6413478 w 12191999"/>
              <a:gd name="connsiteY112" fmla="*/ 269758 h 6857999"/>
              <a:gd name="connsiteX113" fmla="*/ 6475549 w 12191999"/>
              <a:gd name="connsiteY113" fmla="*/ 258032 h 6857999"/>
              <a:gd name="connsiteX114" fmla="*/ 6581802 w 12191999"/>
              <a:gd name="connsiteY114" fmla="*/ 245073 h 6857999"/>
              <a:gd name="connsiteX115" fmla="*/ 6648011 w 12191999"/>
              <a:gd name="connsiteY115" fmla="*/ 208652 h 6857999"/>
              <a:gd name="connsiteX116" fmla="*/ 6695355 w 12191999"/>
              <a:gd name="connsiteY116" fmla="*/ 215700 h 6857999"/>
              <a:gd name="connsiteX117" fmla="*/ 6739754 w 12191999"/>
              <a:gd name="connsiteY117" fmla="*/ 200058 h 6857999"/>
              <a:gd name="connsiteX118" fmla="*/ 6883802 w 12191999"/>
              <a:gd name="connsiteY118" fmla="*/ 195317 h 6857999"/>
              <a:gd name="connsiteX119" fmla="*/ 6920245 w 12191999"/>
              <a:gd name="connsiteY119" fmla="*/ 163817 h 6857999"/>
              <a:gd name="connsiteX120" fmla="*/ 7018013 w 12191999"/>
              <a:gd name="connsiteY120" fmla="*/ 134069 h 6857999"/>
              <a:gd name="connsiteX121" fmla="*/ 7151964 w 12191999"/>
              <a:gd name="connsiteY121" fmla="*/ 135416 h 6857999"/>
              <a:gd name="connsiteX122" fmla="*/ 7270482 w 12191999"/>
              <a:gd name="connsiteY122" fmla="*/ 122186 h 6857999"/>
              <a:gd name="connsiteX123" fmla="*/ 7336265 w 12191999"/>
              <a:gd name="connsiteY123" fmla="*/ 114532 h 6857999"/>
              <a:gd name="connsiteX124" fmla="*/ 7422235 w 12191999"/>
              <a:gd name="connsiteY124" fmla="*/ 125766 h 6857999"/>
              <a:gd name="connsiteX125" fmla="*/ 7439026 w 12191999"/>
              <a:gd name="connsiteY125" fmla="*/ 118154 h 6857999"/>
              <a:gd name="connsiteX126" fmla="*/ 7473884 w 12191999"/>
              <a:gd name="connsiteY126" fmla="*/ 85275 h 6857999"/>
              <a:gd name="connsiteX127" fmla="*/ 7569638 w 12191999"/>
              <a:gd name="connsiteY127" fmla="*/ 51825 h 6857999"/>
              <a:gd name="connsiteX128" fmla="*/ 7640739 w 12191999"/>
              <a:gd name="connsiteY128" fmla="*/ 56879 h 6857999"/>
              <a:gd name="connsiteX129" fmla="*/ 7689494 w 12191999"/>
              <a:gd name="connsiteY129" fmla="*/ 23918 h 6857999"/>
              <a:gd name="connsiteX130" fmla="*/ 7712765 w 12191999"/>
              <a:gd name="connsiteY130" fmla="*/ 835 h 6857999"/>
              <a:gd name="connsiteX131" fmla="*/ 7726321 w 12191999"/>
              <a:gd name="connsiteY131" fmla="*/ 536 h 6857999"/>
              <a:gd name="connsiteX132" fmla="*/ 7770085 w 12191999"/>
              <a:gd name="connsiteY132" fmla="*/ 24975 h 6857999"/>
              <a:gd name="connsiteX133" fmla="*/ 7856241 w 12191999"/>
              <a:gd name="connsiteY133" fmla="*/ 17615 h 6857999"/>
              <a:gd name="connsiteX134" fmla="*/ 7880767 w 12191999"/>
              <a:gd name="connsiteY134" fmla="*/ 4315 h 6857999"/>
              <a:gd name="connsiteX135" fmla="*/ 7890122 w 12191999"/>
              <a:gd name="connsiteY135" fmla="*/ 0 h 6857999"/>
              <a:gd name="connsiteX136" fmla="*/ 12191999 w 12191999"/>
              <a:gd name="connsiteY136" fmla="*/ 0 h 6857999"/>
              <a:gd name="connsiteX137" fmla="*/ 12191999 w 12191999"/>
              <a:gd name="connsiteY137" fmla="*/ 6114201 h 6857999"/>
              <a:gd name="connsiteX138" fmla="*/ 12152890 w 12191999"/>
              <a:gd name="connsiteY138" fmla="*/ 6129888 h 6857999"/>
              <a:gd name="connsiteX139" fmla="*/ 12009354 w 12191999"/>
              <a:gd name="connsiteY139" fmla="*/ 6162534 h 6857999"/>
              <a:gd name="connsiteX140" fmla="*/ 11978968 w 12191999"/>
              <a:gd name="connsiteY140" fmla="*/ 6167312 h 6857999"/>
              <a:gd name="connsiteX141" fmla="*/ 11878895 w 12191999"/>
              <a:gd name="connsiteY141" fmla="*/ 6177370 h 6857999"/>
              <a:gd name="connsiteX142" fmla="*/ 11814979 w 12191999"/>
              <a:gd name="connsiteY142" fmla="*/ 6190075 h 6857999"/>
              <a:gd name="connsiteX143" fmla="*/ 11687508 w 12191999"/>
              <a:gd name="connsiteY143" fmla="*/ 6225121 h 6857999"/>
              <a:gd name="connsiteX144" fmla="*/ 11672002 w 12191999"/>
              <a:gd name="connsiteY144" fmla="*/ 6267995 h 6857999"/>
              <a:gd name="connsiteX145" fmla="*/ 11629894 w 12191999"/>
              <a:gd name="connsiteY145" fmla="*/ 6250801 h 6857999"/>
              <a:gd name="connsiteX146" fmla="*/ 11597728 w 12191999"/>
              <a:gd name="connsiteY146" fmla="*/ 6221436 h 6857999"/>
              <a:gd name="connsiteX147" fmla="*/ 11448211 w 12191999"/>
              <a:gd name="connsiteY147" fmla="*/ 6216621 h 6857999"/>
              <a:gd name="connsiteX148" fmla="*/ 11336630 w 12191999"/>
              <a:gd name="connsiteY148" fmla="*/ 6248909 h 6857999"/>
              <a:gd name="connsiteX149" fmla="*/ 11267820 w 12191999"/>
              <a:gd name="connsiteY149" fmla="*/ 6255550 h 6857999"/>
              <a:gd name="connsiteX150" fmla="*/ 11153755 w 12191999"/>
              <a:gd name="connsiteY150" fmla="*/ 6243432 h 6857999"/>
              <a:gd name="connsiteX151" fmla="*/ 11063998 w 12191999"/>
              <a:gd name="connsiteY151" fmla="*/ 6267400 h 6857999"/>
              <a:gd name="connsiteX152" fmla="*/ 10949261 w 12191999"/>
              <a:gd name="connsiteY152" fmla="*/ 6285136 h 6857999"/>
              <a:gd name="connsiteX153" fmla="*/ 10920620 w 12191999"/>
              <a:gd name="connsiteY153" fmla="*/ 6289282 h 6857999"/>
              <a:gd name="connsiteX154" fmla="*/ 10899483 w 12191999"/>
              <a:gd name="connsiteY154" fmla="*/ 6284194 h 6857999"/>
              <a:gd name="connsiteX155" fmla="*/ 10774590 w 12191999"/>
              <a:gd name="connsiteY155" fmla="*/ 6274926 h 6857999"/>
              <a:gd name="connsiteX156" fmla="*/ 10682861 w 12191999"/>
              <a:gd name="connsiteY156" fmla="*/ 6242232 h 6857999"/>
              <a:gd name="connsiteX157" fmla="*/ 10530714 w 12191999"/>
              <a:gd name="connsiteY157" fmla="*/ 6227786 h 6857999"/>
              <a:gd name="connsiteX158" fmla="*/ 10379097 w 12191999"/>
              <a:gd name="connsiteY158" fmla="*/ 6217632 h 6857999"/>
              <a:gd name="connsiteX159" fmla="*/ 10323727 w 12191999"/>
              <a:gd name="connsiteY159" fmla="*/ 6215969 h 6857999"/>
              <a:gd name="connsiteX160" fmla="*/ 10227126 w 12191999"/>
              <a:gd name="connsiteY160" fmla="*/ 6204129 h 6857999"/>
              <a:gd name="connsiteX161" fmla="*/ 10163542 w 12191999"/>
              <a:gd name="connsiteY161" fmla="*/ 6197770 h 6857999"/>
              <a:gd name="connsiteX162" fmla="*/ 10151161 w 12191999"/>
              <a:gd name="connsiteY162" fmla="*/ 6217803 h 6857999"/>
              <a:gd name="connsiteX163" fmla="*/ 10092125 w 12191999"/>
              <a:gd name="connsiteY163" fmla="*/ 6217928 h 6857999"/>
              <a:gd name="connsiteX164" fmla="*/ 10037958 w 12191999"/>
              <a:gd name="connsiteY164" fmla="*/ 6197093 h 6857999"/>
              <a:gd name="connsiteX165" fmla="*/ 9966866 w 12191999"/>
              <a:gd name="connsiteY165" fmla="*/ 6189912 h 6857999"/>
              <a:gd name="connsiteX166" fmla="*/ 9924418 w 12191999"/>
              <a:gd name="connsiteY166" fmla="*/ 6185393 h 6857999"/>
              <a:gd name="connsiteX167" fmla="*/ 9806001 w 12191999"/>
              <a:gd name="connsiteY167" fmla="*/ 6190358 h 6857999"/>
              <a:gd name="connsiteX168" fmla="*/ 9596449 w 12191999"/>
              <a:gd name="connsiteY168" fmla="*/ 6240137 h 6857999"/>
              <a:gd name="connsiteX169" fmla="*/ 9535890 w 12191999"/>
              <a:gd name="connsiteY169" fmla="*/ 6243228 h 6857999"/>
              <a:gd name="connsiteX170" fmla="*/ 9527805 w 12191999"/>
              <a:gd name="connsiteY170" fmla="*/ 6237770 h 6857999"/>
              <a:gd name="connsiteX171" fmla="*/ 9441373 w 12191999"/>
              <a:gd name="connsiteY171" fmla="*/ 6265082 h 6857999"/>
              <a:gd name="connsiteX172" fmla="*/ 9320149 w 12191999"/>
              <a:gd name="connsiteY172" fmla="*/ 6258218 h 6857999"/>
              <a:gd name="connsiteX173" fmla="*/ 9229488 w 12191999"/>
              <a:gd name="connsiteY173" fmla="*/ 6245526 h 6857999"/>
              <a:gd name="connsiteX174" fmla="*/ 9224285 w 12191999"/>
              <a:gd name="connsiteY174" fmla="*/ 6239803 h 6857999"/>
              <a:gd name="connsiteX175" fmla="*/ 9217537 w 12191999"/>
              <a:gd name="connsiteY175" fmla="*/ 6240884 h 6857999"/>
              <a:gd name="connsiteX176" fmla="*/ 9214728 w 12191999"/>
              <a:gd name="connsiteY176" fmla="*/ 6247135 h 6857999"/>
              <a:gd name="connsiteX177" fmla="*/ 9161049 w 12191999"/>
              <a:gd name="connsiteY177" fmla="*/ 6250857 h 6857999"/>
              <a:gd name="connsiteX178" fmla="*/ 9149697 w 12191999"/>
              <a:gd name="connsiteY178" fmla="*/ 6240614 h 6857999"/>
              <a:gd name="connsiteX179" fmla="*/ 9150803 w 12191999"/>
              <a:gd name="connsiteY179" fmla="*/ 6235084 h 6857999"/>
              <a:gd name="connsiteX180" fmla="*/ 9141448 w 12191999"/>
              <a:gd name="connsiteY180" fmla="*/ 6235238 h 6857999"/>
              <a:gd name="connsiteX181" fmla="*/ 9137486 w 12191999"/>
              <a:gd name="connsiteY181" fmla="*/ 6234848 h 6857999"/>
              <a:gd name="connsiteX182" fmla="*/ 9126952 w 12191999"/>
              <a:gd name="connsiteY182" fmla="*/ 6238833 h 6857999"/>
              <a:gd name="connsiteX183" fmla="*/ 9098334 w 12191999"/>
              <a:gd name="connsiteY183" fmla="*/ 6235881 h 6857999"/>
              <a:gd name="connsiteX184" fmla="*/ 9084110 w 12191999"/>
              <a:gd name="connsiteY184" fmla="*/ 6242464 h 6857999"/>
              <a:gd name="connsiteX185" fmla="*/ 9039515 w 12191999"/>
              <a:gd name="connsiteY185" fmla="*/ 6271132 h 6857999"/>
              <a:gd name="connsiteX186" fmla="*/ 8973305 w 12191999"/>
              <a:gd name="connsiteY186" fmla="*/ 6289203 h 6857999"/>
              <a:gd name="connsiteX187" fmla="*/ 8933861 w 12191999"/>
              <a:gd name="connsiteY187" fmla="*/ 6300217 h 6857999"/>
              <a:gd name="connsiteX188" fmla="*/ 8817130 w 12191999"/>
              <a:gd name="connsiteY188" fmla="*/ 6313901 h 6857999"/>
              <a:gd name="connsiteX189" fmla="*/ 8594947 w 12191999"/>
              <a:gd name="connsiteY189" fmla="*/ 6298363 h 6857999"/>
              <a:gd name="connsiteX190" fmla="*/ 8535041 w 12191999"/>
              <a:gd name="connsiteY190" fmla="*/ 6304826 h 6857999"/>
              <a:gd name="connsiteX191" fmla="*/ 8529279 w 12191999"/>
              <a:gd name="connsiteY191" fmla="*/ 6311383 h 6857999"/>
              <a:gd name="connsiteX192" fmla="*/ 8435056 w 12191999"/>
              <a:gd name="connsiteY192" fmla="*/ 6298398 h 6857999"/>
              <a:gd name="connsiteX193" fmla="*/ 8320108 w 12191999"/>
              <a:gd name="connsiteY193" fmla="*/ 6323993 h 6857999"/>
              <a:gd name="connsiteX194" fmla="*/ 8237020 w 12191999"/>
              <a:gd name="connsiteY194" fmla="*/ 6350465 h 6857999"/>
              <a:gd name="connsiteX195" fmla="*/ 8188860 w 12191999"/>
              <a:gd name="connsiteY195" fmla="*/ 6362216 h 6857999"/>
              <a:gd name="connsiteX196" fmla="*/ 8155558 w 12191999"/>
              <a:gd name="connsiteY196" fmla="*/ 6374196 h 6857999"/>
              <a:gd name="connsiteX197" fmla="*/ 8061412 w 12191999"/>
              <a:gd name="connsiteY197" fmla="*/ 6386236 h 6857999"/>
              <a:gd name="connsiteX198" fmla="*/ 7901437 w 12191999"/>
              <a:gd name="connsiteY198" fmla="*/ 6398480 h 6857999"/>
              <a:gd name="connsiteX199" fmla="*/ 7868353 w 12191999"/>
              <a:gd name="connsiteY199" fmla="*/ 6402796 h 6857999"/>
              <a:gd name="connsiteX200" fmla="*/ 7843779 w 12191999"/>
              <a:gd name="connsiteY200" fmla="*/ 6413296 h 6857999"/>
              <a:gd name="connsiteX201" fmla="*/ 7841448 w 12191999"/>
              <a:gd name="connsiteY201" fmla="*/ 6421651 h 6857999"/>
              <a:gd name="connsiteX202" fmla="*/ 7823871 w 12191999"/>
              <a:gd name="connsiteY202" fmla="*/ 6425115 h 6857999"/>
              <a:gd name="connsiteX203" fmla="*/ 7820005 w 12191999"/>
              <a:gd name="connsiteY203" fmla="*/ 6427455 h 6857999"/>
              <a:gd name="connsiteX204" fmla="*/ 7797020 w 12191999"/>
              <a:gd name="connsiteY204" fmla="*/ 6439455 h 6857999"/>
              <a:gd name="connsiteX205" fmla="*/ 7727879 w 12191999"/>
              <a:gd name="connsiteY205" fmla="*/ 6429824 h 6857999"/>
              <a:gd name="connsiteX206" fmla="*/ 7659324 w 12191999"/>
              <a:gd name="connsiteY206" fmla="*/ 6446973 h 6857999"/>
              <a:gd name="connsiteX207" fmla="*/ 7374068 w 12191999"/>
              <a:gd name="connsiteY207" fmla="*/ 6466705 h 6857999"/>
              <a:gd name="connsiteX208" fmla="*/ 7346163 w 12191999"/>
              <a:gd name="connsiteY208" fmla="*/ 6498440 h 6857999"/>
              <a:gd name="connsiteX209" fmla="*/ 7235023 w 12191999"/>
              <a:gd name="connsiteY209" fmla="*/ 6516741 h 6857999"/>
              <a:gd name="connsiteX210" fmla="*/ 7039074 w 12191999"/>
              <a:gd name="connsiteY210" fmla="*/ 6491855 h 6857999"/>
              <a:gd name="connsiteX211" fmla="*/ 6833428 w 12191999"/>
              <a:gd name="connsiteY211" fmla="*/ 6523117 h 6857999"/>
              <a:gd name="connsiteX212" fmla="*/ 6812583 w 12191999"/>
              <a:gd name="connsiteY212" fmla="*/ 6514041 h 6857999"/>
              <a:gd name="connsiteX213" fmla="*/ 6790242 w 12191999"/>
              <a:gd name="connsiteY213" fmla="*/ 6510328 h 6857999"/>
              <a:gd name="connsiteX214" fmla="*/ 6787846 w 12191999"/>
              <a:gd name="connsiteY214" fmla="*/ 6511824 h 6857999"/>
              <a:gd name="connsiteX215" fmla="*/ 6762881 w 12191999"/>
              <a:gd name="connsiteY215" fmla="*/ 6513304 h 6857999"/>
              <a:gd name="connsiteX216" fmla="*/ 6756732 w 12191999"/>
              <a:gd name="connsiteY216" fmla="*/ 6509729 h 6857999"/>
              <a:gd name="connsiteX217" fmla="*/ 6739390 w 12191999"/>
              <a:gd name="connsiteY217" fmla="*/ 6509521 h 6857999"/>
              <a:gd name="connsiteX218" fmla="*/ 6704653 w 12191999"/>
              <a:gd name="connsiteY218" fmla="*/ 6505821 h 6857999"/>
              <a:gd name="connsiteX219" fmla="*/ 6698694 w 12191999"/>
              <a:gd name="connsiteY219" fmla="*/ 6508216 h 6857999"/>
              <a:gd name="connsiteX220" fmla="*/ 6647142 w 12191999"/>
              <a:gd name="connsiteY220" fmla="*/ 6507443 h 6857999"/>
              <a:gd name="connsiteX221" fmla="*/ 6646688 w 12191999"/>
              <a:gd name="connsiteY221" fmla="*/ 6508899 h 6857999"/>
              <a:gd name="connsiteX222" fmla="*/ 6633278 w 12191999"/>
              <a:gd name="connsiteY222" fmla="*/ 6515085 h 6857999"/>
              <a:gd name="connsiteX223" fmla="*/ 6607065 w 12191999"/>
              <a:gd name="connsiteY223" fmla="*/ 6523565 h 6857999"/>
              <a:gd name="connsiteX224" fmla="*/ 6549804 w 12191999"/>
              <a:gd name="connsiteY224" fmla="*/ 6561259 h 6857999"/>
              <a:gd name="connsiteX225" fmla="*/ 6496083 w 12191999"/>
              <a:gd name="connsiteY225" fmla="*/ 6560616 h 6857999"/>
              <a:gd name="connsiteX226" fmla="*/ 6485389 w 12191999"/>
              <a:gd name="connsiteY226" fmla="*/ 6561286 h 6857999"/>
              <a:gd name="connsiteX227" fmla="*/ 6485223 w 12191999"/>
              <a:gd name="connsiteY227" fmla="*/ 6561630 h 6857999"/>
              <a:gd name="connsiteX228" fmla="*/ 6474035 w 12191999"/>
              <a:gd name="connsiteY228" fmla="*/ 6562994 h 6857999"/>
              <a:gd name="connsiteX229" fmla="*/ 6465888 w 12191999"/>
              <a:gd name="connsiteY229" fmla="*/ 6562509 h 6857999"/>
              <a:gd name="connsiteX230" fmla="*/ 6445139 w 12191999"/>
              <a:gd name="connsiteY230" fmla="*/ 6563809 h 6857999"/>
              <a:gd name="connsiteX231" fmla="*/ 6438312 w 12191999"/>
              <a:gd name="connsiteY231" fmla="*/ 6566451 h 6857999"/>
              <a:gd name="connsiteX232" fmla="*/ 6392168 w 12191999"/>
              <a:gd name="connsiteY232" fmla="*/ 6611235 h 6857999"/>
              <a:gd name="connsiteX233" fmla="*/ 6272303 w 12191999"/>
              <a:gd name="connsiteY233" fmla="*/ 6656459 h 6857999"/>
              <a:gd name="connsiteX234" fmla="*/ 6150447 w 12191999"/>
              <a:gd name="connsiteY234" fmla="*/ 6697571 h 6857999"/>
              <a:gd name="connsiteX235" fmla="*/ 6104787 w 12191999"/>
              <a:gd name="connsiteY235" fmla="*/ 6710679 h 6857999"/>
              <a:gd name="connsiteX236" fmla="*/ 6030196 w 12191999"/>
              <a:gd name="connsiteY236" fmla="*/ 6741881 h 6857999"/>
              <a:gd name="connsiteX237" fmla="*/ 5980285 w 12191999"/>
              <a:gd name="connsiteY237" fmla="*/ 6761080 h 6857999"/>
              <a:gd name="connsiteX238" fmla="*/ 5958496 w 12191999"/>
              <a:gd name="connsiteY238" fmla="*/ 6744991 h 6857999"/>
              <a:gd name="connsiteX239" fmla="*/ 5908732 w 12191999"/>
              <a:gd name="connsiteY239" fmla="*/ 6757197 h 6857999"/>
              <a:gd name="connsiteX240" fmla="*/ 5874963 w 12191999"/>
              <a:gd name="connsiteY240" fmla="*/ 6787925 h 6857999"/>
              <a:gd name="connsiteX241" fmla="*/ 5819199 w 12191999"/>
              <a:gd name="connsiteY241" fmla="*/ 6809458 h 6857999"/>
              <a:gd name="connsiteX242" fmla="*/ 5786034 w 12191999"/>
              <a:gd name="connsiteY242" fmla="*/ 6822531 h 6857999"/>
              <a:gd name="connsiteX243" fmla="*/ 5683543 w 12191999"/>
              <a:gd name="connsiteY243" fmla="*/ 6842621 h 6857999"/>
              <a:gd name="connsiteX244" fmla="*/ 5478912 w 12191999"/>
              <a:gd name="connsiteY244" fmla="*/ 6839959 h 6857999"/>
              <a:gd name="connsiteX245" fmla="*/ 5426183 w 12191999"/>
              <a:gd name="connsiteY245" fmla="*/ 6849719 h 6857999"/>
              <a:gd name="connsiteX246" fmla="*/ 5422476 w 12191999"/>
              <a:gd name="connsiteY246" fmla="*/ 6856495 h 6857999"/>
              <a:gd name="connsiteX247" fmla="*/ 5334223 w 12191999"/>
              <a:gd name="connsiteY247" fmla="*/ 6849076 h 6857999"/>
              <a:gd name="connsiteX248" fmla="*/ 5307097 w 12191999"/>
              <a:gd name="connsiteY248" fmla="*/ 6857999 h 6857999"/>
              <a:gd name="connsiteX249" fmla="*/ 0 w 12191999"/>
              <a:gd name="connsiteY2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2" y="0"/>
                </a:lnTo>
                <a:lnTo>
                  <a:pt x="2" y="709238"/>
                </a:lnTo>
                <a:lnTo>
                  <a:pt x="20721" y="710997"/>
                </a:lnTo>
                <a:cubicBezTo>
                  <a:pt x="29257" y="712423"/>
                  <a:pt x="36547" y="715115"/>
                  <a:pt x="40086" y="720866"/>
                </a:cubicBezTo>
                <a:cubicBezTo>
                  <a:pt x="65607" y="704087"/>
                  <a:pt x="75456" y="727522"/>
                  <a:pt x="101741" y="722718"/>
                </a:cubicBezTo>
                <a:cubicBezTo>
                  <a:pt x="156354" y="725230"/>
                  <a:pt x="215751" y="710010"/>
                  <a:pt x="280675" y="733646"/>
                </a:cubicBezTo>
                <a:cubicBezTo>
                  <a:pt x="329579" y="677186"/>
                  <a:pt x="400118" y="723882"/>
                  <a:pt x="476501" y="697773"/>
                </a:cubicBezTo>
                <a:cubicBezTo>
                  <a:pt x="517041" y="695599"/>
                  <a:pt x="547979" y="704229"/>
                  <a:pt x="591588" y="702351"/>
                </a:cubicBezTo>
                <a:cubicBezTo>
                  <a:pt x="603360" y="724529"/>
                  <a:pt x="629271" y="694390"/>
                  <a:pt x="649354" y="693969"/>
                </a:cubicBezTo>
                <a:cubicBezTo>
                  <a:pt x="661007" y="708598"/>
                  <a:pt x="671839" y="698595"/>
                  <a:pt x="686510" y="697922"/>
                </a:cubicBezTo>
                <a:cubicBezTo>
                  <a:pt x="690542" y="706547"/>
                  <a:pt x="702476" y="707634"/>
                  <a:pt x="709181" y="698967"/>
                </a:cubicBezTo>
                <a:cubicBezTo>
                  <a:pt x="709671" y="677085"/>
                  <a:pt x="747609" y="692835"/>
                  <a:pt x="754929" y="678629"/>
                </a:cubicBezTo>
                <a:lnTo>
                  <a:pt x="945623" y="682227"/>
                </a:lnTo>
                <a:cubicBezTo>
                  <a:pt x="999053" y="694296"/>
                  <a:pt x="1139068" y="668984"/>
                  <a:pt x="1226644" y="677593"/>
                </a:cubicBezTo>
                <a:cubicBezTo>
                  <a:pt x="1237147" y="683194"/>
                  <a:pt x="1276596" y="692226"/>
                  <a:pt x="1282583" y="682895"/>
                </a:cubicBezTo>
                <a:cubicBezTo>
                  <a:pt x="1309973" y="684695"/>
                  <a:pt x="1358028" y="642786"/>
                  <a:pt x="1373712" y="657154"/>
                </a:cubicBezTo>
                <a:cubicBezTo>
                  <a:pt x="1407488" y="648593"/>
                  <a:pt x="1460061" y="639734"/>
                  <a:pt x="1485240" y="631530"/>
                </a:cubicBezTo>
                <a:cubicBezTo>
                  <a:pt x="1482864" y="612837"/>
                  <a:pt x="1531169" y="645432"/>
                  <a:pt x="1508194" y="628664"/>
                </a:cubicBezTo>
                <a:cubicBezTo>
                  <a:pt x="1528295" y="620613"/>
                  <a:pt x="1566115" y="617855"/>
                  <a:pt x="1575268" y="624111"/>
                </a:cubicBezTo>
                <a:cubicBezTo>
                  <a:pt x="1599308" y="622794"/>
                  <a:pt x="1677380" y="609519"/>
                  <a:pt x="1679712" y="621298"/>
                </a:cubicBezTo>
                <a:cubicBezTo>
                  <a:pt x="1715726" y="623314"/>
                  <a:pt x="1721350" y="639098"/>
                  <a:pt x="1762318" y="636211"/>
                </a:cubicBezTo>
                <a:cubicBezTo>
                  <a:pt x="1777634" y="629644"/>
                  <a:pt x="1799278" y="657213"/>
                  <a:pt x="1813551" y="633002"/>
                </a:cubicBezTo>
                <a:cubicBezTo>
                  <a:pt x="1851410" y="643722"/>
                  <a:pt x="1864217" y="631834"/>
                  <a:pt x="1896737" y="647425"/>
                </a:cubicBezTo>
                <a:cubicBezTo>
                  <a:pt x="1937859" y="651921"/>
                  <a:pt x="1908151" y="615991"/>
                  <a:pt x="1964719" y="630175"/>
                </a:cubicBezTo>
                <a:cubicBezTo>
                  <a:pt x="1991479" y="621425"/>
                  <a:pt x="1992047" y="621771"/>
                  <a:pt x="2021621" y="623285"/>
                </a:cubicBezTo>
                <a:cubicBezTo>
                  <a:pt x="2022767" y="630879"/>
                  <a:pt x="2066142" y="617966"/>
                  <a:pt x="2072078" y="616623"/>
                </a:cubicBezTo>
                <a:cubicBezTo>
                  <a:pt x="2070761" y="621321"/>
                  <a:pt x="2081945" y="625068"/>
                  <a:pt x="2087280" y="621722"/>
                </a:cubicBezTo>
                <a:cubicBezTo>
                  <a:pt x="2115906" y="629832"/>
                  <a:pt x="2199227" y="655063"/>
                  <a:pt x="2243833" y="665285"/>
                </a:cubicBezTo>
                <a:cubicBezTo>
                  <a:pt x="2287772" y="670091"/>
                  <a:pt x="2301916" y="672293"/>
                  <a:pt x="2346628" y="662322"/>
                </a:cubicBezTo>
                <a:cubicBezTo>
                  <a:pt x="2387742" y="666907"/>
                  <a:pt x="2429253" y="699674"/>
                  <a:pt x="2465944" y="697144"/>
                </a:cubicBezTo>
                <a:cubicBezTo>
                  <a:pt x="2478177" y="705158"/>
                  <a:pt x="2490760" y="709149"/>
                  <a:pt x="2506642" y="700543"/>
                </a:cubicBezTo>
                <a:cubicBezTo>
                  <a:pt x="2544171" y="707657"/>
                  <a:pt x="2549322" y="722705"/>
                  <a:pt x="2576974" y="714103"/>
                </a:cubicBezTo>
                <a:cubicBezTo>
                  <a:pt x="2596822" y="747425"/>
                  <a:pt x="2597059" y="721042"/>
                  <a:pt x="2623375" y="721805"/>
                </a:cubicBezTo>
                <a:cubicBezTo>
                  <a:pt x="2645104" y="720292"/>
                  <a:pt x="2614422" y="702900"/>
                  <a:pt x="2634012" y="705148"/>
                </a:cubicBezTo>
                <a:cubicBezTo>
                  <a:pt x="2651283" y="716177"/>
                  <a:pt x="2660169" y="694412"/>
                  <a:pt x="2677548" y="707152"/>
                </a:cubicBezTo>
                <a:cubicBezTo>
                  <a:pt x="2664967" y="722373"/>
                  <a:pt x="2720932" y="712381"/>
                  <a:pt x="2715917" y="726873"/>
                </a:cubicBezTo>
                <a:cubicBezTo>
                  <a:pt x="2743240" y="710175"/>
                  <a:pt x="2740895" y="736999"/>
                  <a:pt x="2767791" y="735544"/>
                </a:cubicBezTo>
                <a:cubicBezTo>
                  <a:pt x="2782620" y="730122"/>
                  <a:pt x="2791387" y="713849"/>
                  <a:pt x="2798747" y="724332"/>
                </a:cubicBezTo>
                <a:cubicBezTo>
                  <a:pt x="2830644" y="730530"/>
                  <a:pt x="2826916" y="728960"/>
                  <a:pt x="2882282" y="724328"/>
                </a:cubicBezTo>
                <a:cubicBezTo>
                  <a:pt x="2931237" y="717603"/>
                  <a:pt x="2946058" y="738044"/>
                  <a:pt x="3003209" y="710063"/>
                </a:cubicBezTo>
                <a:cubicBezTo>
                  <a:pt x="3015344" y="701324"/>
                  <a:pt x="3041067" y="705389"/>
                  <a:pt x="3056384" y="705444"/>
                </a:cubicBezTo>
                <a:cubicBezTo>
                  <a:pt x="3071701" y="705499"/>
                  <a:pt x="3093607" y="708570"/>
                  <a:pt x="3095110" y="710392"/>
                </a:cubicBezTo>
                <a:cubicBezTo>
                  <a:pt x="3130931" y="689687"/>
                  <a:pt x="3162974" y="717730"/>
                  <a:pt x="3181626" y="702609"/>
                </a:cubicBezTo>
                <a:cubicBezTo>
                  <a:pt x="3226077" y="703040"/>
                  <a:pt x="3232698" y="713492"/>
                  <a:pt x="3249753" y="700362"/>
                </a:cubicBezTo>
                <a:cubicBezTo>
                  <a:pt x="3270807" y="705103"/>
                  <a:pt x="3293509" y="727961"/>
                  <a:pt x="3315641" y="714437"/>
                </a:cubicBezTo>
                <a:cubicBezTo>
                  <a:pt x="3314952" y="717884"/>
                  <a:pt x="3316377" y="719240"/>
                  <a:pt x="3319046" y="719507"/>
                </a:cubicBezTo>
                <a:lnTo>
                  <a:pt x="3324103" y="718827"/>
                </a:lnTo>
                <a:lnTo>
                  <a:pt x="3326644" y="713591"/>
                </a:lnTo>
                <a:cubicBezTo>
                  <a:pt x="3337561" y="695250"/>
                  <a:pt x="3343734" y="714969"/>
                  <a:pt x="3366502" y="712333"/>
                </a:cubicBezTo>
                <a:cubicBezTo>
                  <a:pt x="3377412" y="712154"/>
                  <a:pt x="3375925" y="717041"/>
                  <a:pt x="3374100" y="721483"/>
                </a:cubicBezTo>
                <a:lnTo>
                  <a:pt x="3372868" y="726163"/>
                </a:lnTo>
                <a:lnTo>
                  <a:pt x="3411698" y="710254"/>
                </a:lnTo>
                <a:cubicBezTo>
                  <a:pt x="3425826" y="705789"/>
                  <a:pt x="3436777" y="706127"/>
                  <a:pt x="3457634" y="699372"/>
                </a:cubicBezTo>
                <a:cubicBezTo>
                  <a:pt x="3487376" y="713617"/>
                  <a:pt x="3480868" y="687173"/>
                  <a:pt x="3507812" y="686314"/>
                </a:cubicBezTo>
                <a:cubicBezTo>
                  <a:pt x="3523385" y="690430"/>
                  <a:pt x="3532045" y="689367"/>
                  <a:pt x="3537722" y="678323"/>
                </a:cubicBezTo>
                <a:cubicBezTo>
                  <a:pt x="3610680" y="699191"/>
                  <a:pt x="3560806" y="683397"/>
                  <a:pt x="3616523" y="683255"/>
                </a:cubicBezTo>
                <a:cubicBezTo>
                  <a:pt x="3666199" y="685741"/>
                  <a:pt x="3709745" y="669125"/>
                  <a:pt x="3770873" y="692023"/>
                </a:cubicBezTo>
                <a:cubicBezTo>
                  <a:pt x="3784289" y="699664"/>
                  <a:pt x="3804530" y="690109"/>
                  <a:pt x="3815527" y="688648"/>
                </a:cubicBezTo>
                <a:cubicBezTo>
                  <a:pt x="3826525" y="687187"/>
                  <a:pt x="3835648" y="685196"/>
                  <a:pt x="3836857" y="683257"/>
                </a:cubicBezTo>
                <a:cubicBezTo>
                  <a:pt x="3863509" y="681812"/>
                  <a:pt x="3955624" y="683790"/>
                  <a:pt x="3992028" y="679972"/>
                </a:cubicBezTo>
                <a:cubicBezTo>
                  <a:pt x="4012201" y="673459"/>
                  <a:pt x="4031188" y="648809"/>
                  <a:pt x="4055281" y="660346"/>
                </a:cubicBezTo>
                <a:cubicBezTo>
                  <a:pt x="4050394" y="646886"/>
                  <a:pt x="4134088" y="663759"/>
                  <a:pt x="4141437" y="652038"/>
                </a:cubicBezTo>
                <a:cubicBezTo>
                  <a:pt x="4166230" y="649378"/>
                  <a:pt x="4171026" y="647831"/>
                  <a:pt x="4204035" y="644385"/>
                </a:cubicBezTo>
                <a:cubicBezTo>
                  <a:pt x="4244963" y="661964"/>
                  <a:pt x="4256753" y="618367"/>
                  <a:pt x="4289732" y="631360"/>
                </a:cubicBezTo>
                <a:cubicBezTo>
                  <a:pt x="4299055" y="631939"/>
                  <a:pt x="4323743" y="630899"/>
                  <a:pt x="4331035" y="628859"/>
                </a:cubicBezTo>
                <a:lnTo>
                  <a:pt x="4349944" y="620774"/>
                </a:lnTo>
                <a:lnTo>
                  <a:pt x="4352292" y="613726"/>
                </a:lnTo>
                <a:lnTo>
                  <a:pt x="4365513" y="611397"/>
                </a:lnTo>
                <a:lnTo>
                  <a:pt x="4368539" y="609538"/>
                </a:lnTo>
                <a:cubicBezTo>
                  <a:pt x="4374306" y="605961"/>
                  <a:pt x="4380117" y="602614"/>
                  <a:pt x="4386389" y="600117"/>
                </a:cubicBezTo>
                <a:cubicBezTo>
                  <a:pt x="4394802" y="629494"/>
                  <a:pt x="4441125" y="583722"/>
                  <a:pt x="4436641" y="610810"/>
                </a:cubicBezTo>
                <a:cubicBezTo>
                  <a:pt x="4472566" y="602200"/>
                  <a:pt x="4504490" y="634388"/>
                  <a:pt x="4534093" y="602769"/>
                </a:cubicBezTo>
                <a:cubicBezTo>
                  <a:pt x="4602199" y="608716"/>
                  <a:pt x="4611785" y="575380"/>
                  <a:pt x="4675398" y="596126"/>
                </a:cubicBezTo>
                <a:cubicBezTo>
                  <a:pt x="4662028" y="584981"/>
                  <a:pt x="4732454" y="580837"/>
                  <a:pt x="4752273" y="582476"/>
                </a:cubicBezTo>
                <a:cubicBezTo>
                  <a:pt x="4789606" y="588497"/>
                  <a:pt x="4892068" y="589165"/>
                  <a:pt x="4940870" y="582489"/>
                </a:cubicBezTo>
                <a:cubicBezTo>
                  <a:pt x="4995672" y="573822"/>
                  <a:pt x="5006809" y="556121"/>
                  <a:pt x="5049226" y="563156"/>
                </a:cubicBezTo>
                <a:cubicBezTo>
                  <a:pt x="5053572" y="566890"/>
                  <a:pt x="5112449" y="569627"/>
                  <a:pt x="5117822" y="571648"/>
                </a:cubicBezTo>
                <a:lnTo>
                  <a:pt x="5134014" y="575617"/>
                </a:lnTo>
                <a:lnTo>
                  <a:pt x="5135893" y="574425"/>
                </a:lnTo>
                <a:cubicBezTo>
                  <a:pt x="5144559" y="571755"/>
                  <a:pt x="5150168" y="572214"/>
                  <a:pt x="5154412" y="574054"/>
                </a:cubicBezTo>
                <a:lnTo>
                  <a:pt x="5158675" y="577327"/>
                </a:lnTo>
                <a:lnTo>
                  <a:pt x="5171445" y="578124"/>
                </a:lnTo>
                <a:lnTo>
                  <a:pt x="5196779" y="582524"/>
                </a:lnTo>
                <a:lnTo>
                  <a:pt x="5201352" y="580693"/>
                </a:lnTo>
                <a:lnTo>
                  <a:pt x="5223160" y="573676"/>
                </a:lnTo>
                <a:cubicBezTo>
                  <a:pt x="5225022" y="570984"/>
                  <a:pt x="5244614" y="577399"/>
                  <a:pt x="5250101" y="577168"/>
                </a:cubicBezTo>
                <a:cubicBezTo>
                  <a:pt x="5240526" y="559054"/>
                  <a:pt x="5253047" y="569948"/>
                  <a:pt x="5270065" y="570867"/>
                </a:cubicBezTo>
                <a:cubicBezTo>
                  <a:pt x="5258993" y="542937"/>
                  <a:pt x="5308033" y="556705"/>
                  <a:pt x="5315121" y="540739"/>
                </a:cubicBezTo>
                <a:cubicBezTo>
                  <a:pt x="5327874" y="542044"/>
                  <a:pt x="5341158" y="542915"/>
                  <a:pt x="5354682" y="543209"/>
                </a:cubicBezTo>
                <a:lnTo>
                  <a:pt x="5362616" y="543019"/>
                </a:lnTo>
                <a:lnTo>
                  <a:pt x="5362765" y="542732"/>
                </a:lnTo>
                <a:lnTo>
                  <a:pt x="5368793" y="530233"/>
                </a:lnTo>
                <a:lnTo>
                  <a:pt x="5397715" y="540293"/>
                </a:lnTo>
                <a:cubicBezTo>
                  <a:pt x="5414308" y="527751"/>
                  <a:pt x="5394992" y="491089"/>
                  <a:pt x="5435108" y="503716"/>
                </a:cubicBezTo>
                <a:cubicBezTo>
                  <a:pt x="5472145" y="492299"/>
                  <a:pt x="5484288" y="466610"/>
                  <a:pt x="5526889" y="469399"/>
                </a:cubicBezTo>
                <a:cubicBezTo>
                  <a:pt x="5561513" y="458629"/>
                  <a:pt x="5586738" y="441854"/>
                  <a:pt x="5619827" y="438663"/>
                </a:cubicBezTo>
                <a:cubicBezTo>
                  <a:pt x="5627931" y="429013"/>
                  <a:pt x="5637674" y="423207"/>
                  <a:pt x="5654480" y="429107"/>
                </a:cubicBezTo>
                <a:cubicBezTo>
                  <a:pt x="5668527" y="425458"/>
                  <a:pt x="5694557" y="420762"/>
                  <a:pt x="5704114" y="416768"/>
                </a:cubicBezTo>
                <a:cubicBezTo>
                  <a:pt x="5713671" y="412774"/>
                  <a:pt x="5701689" y="407094"/>
                  <a:pt x="5711823" y="405141"/>
                </a:cubicBezTo>
                <a:cubicBezTo>
                  <a:pt x="5730231" y="401131"/>
                  <a:pt x="5749804" y="406504"/>
                  <a:pt x="5764922" y="405049"/>
                </a:cubicBezTo>
                <a:cubicBezTo>
                  <a:pt x="5776460" y="391700"/>
                  <a:pt x="5791463" y="411434"/>
                  <a:pt x="5802531" y="396409"/>
                </a:cubicBezTo>
                <a:cubicBezTo>
                  <a:pt x="5786441" y="383588"/>
                  <a:pt x="5838940" y="384666"/>
                  <a:pt x="5829742" y="371388"/>
                </a:cubicBezTo>
                <a:cubicBezTo>
                  <a:pt x="5859277" y="383373"/>
                  <a:pt x="5848353" y="357727"/>
                  <a:pt x="5872478" y="355001"/>
                </a:cubicBezTo>
                <a:cubicBezTo>
                  <a:pt x="5887306" y="357976"/>
                  <a:pt x="5894908" y="356323"/>
                  <a:pt x="5897914" y="345028"/>
                </a:cubicBezTo>
                <a:cubicBezTo>
                  <a:pt x="5967675" y="360535"/>
                  <a:pt x="5924791" y="335569"/>
                  <a:pt x="5974993" y="331543"/>
                </a:cubicBezTo>
                <a:cubicBezTo>
                  <a:pt x="6019553" y="329820"/>
                  <a:pt x="6083260" y="322664"/>
                  <a:pt x="6115514" y="322246"/>
                </a:cubicBezTo>
                <a:cubicBezTo>
                  <a:pt x="6147769" y="321828"/>
                  <a:pt x="6167801" y="331034"/>
                  <a:pt x="6168520" y="329035"/>
                </a:cubicBezTo>
                <a:cubicBezTo>
                  <a:pt x="6206851" y="343598"/>
                  <a:pt x="6211637" y="326732"/>
                  <a:pt x="6233029" y="338523"/>
                </a:cubicBezTo>
                <a:cubicBezTo>
                  <a:pt x="6271962" y="331268"/>
                  <a:pt x="6288442" y="304864"/>
                  <a:pt x="6307773" y="314970"/>
                </a:cubicBezTo>
                <a:cubicBezTo>
                  <a:pt x="6324714" y="307137"/>
                  <a:pt x="6337117" y="281482"/>
                  <a:pt x="6361041" y="291190"/>
                </a:cubicBezTo>
                <a:cubicBezTo>
                  <a:pt x="6354062" y="278245"/>
                  <a:pt x="6387877" y="292532"/>
                  <a:pt x="6392259" y="280451"/>
                </a:cubicBezTo>
                <a:cubicBezTo>
                  <a:pt x="6394403" y="270573"/>
                  <a:pt x="6405164" y="272607"/>
                  <a:pt x="6413478" y="269758"/>
                </a:cubicBezTo>
                <a:cubicBezTo>
                  <a:pt x="6419621" y="260088"/>
                  <a:pt x="6461203" y="255040"/>
                  <a:pt x="6475549" y="258032"/>
                </a:cubicBezTo>
                <a:cubicBezTo>
                  <a:pt x="6515805" y="272528"/>
                  <a:pt x="6549588" y="234548"/>
                  <a:pt x="6581802" y="245073"/>
                </a:cubicBezTo>
                <a:cubicBezTo>
                  <a:pt x="6615869" y="244754"/>
                  <a:pt x="6627303" y="220262"/>
                  <a:pt x="6648011" y="208652"/>
                </a:cubicBezTo>
                <a:cubicBezTo>
                  <a:pt x="6661211" y="237059"/>
                  <a:pt x="6694217" y="188652"/>
                  <a:pt x="6695355" y="215700"/>
                </a:cubicBezTo>
                <a:cubicBezTo>
                  <a:pt x="6726094" y="204698"/>
                  <a:pt x="6719113" y="233330"/>
                  <a:pt x="6739754" y="200058"/>
                </a:cubicBezTo>
                <a:cubicBezTo>
                  <a:pt x="6802285" y="201178"/>
                  <a:pt x="6818340" y="175130"/>
                  <a:pt x="6883802" y="195317"/>
                </a:cubicBezTo>
                <a:cubicBezTo>
                  <a:pt x="6869617" y="185249"/>
                  <a:pt x="6902068" y="163582"/>
                  <a:pt x="6920245" y="163817"/>
                </a:cubicBezTo>
                <a:cubicBezTo>
                  <a:pt x="6941082" y="160849"/>
                  <a:pt x="6982571" y="133812"/>
                  <a:pt x="7018013" y="134069"/>
                </a:cubicBezTo>
                <a:cubicBezTo>
                  <a:pt x="7046943" y="130394"/>
                  <a:pt x="7118786" y="117946"/>
                  <a:pt x="7151964" y="135416"/>
                </a:cubicBezTo>
                <a:cubicBezTo>
                  <a:pt x="7199708" y="102306"/>
                  <a:pt x="7233505" y="151233"/>
                  <a:pt x="7270482" y="122186"/>
                </a:cubicBezTo>
                <a:cubicBezTo>
                  <a:pt x="7307539" y="149242"/>
                  <a:pt x="7322521" y="122986"/>
                  <a:pt x="7336265" y="114532"/>
                </a:cubicBezTo>
                <a:cubicBezTo>
                  <a:pt x="7361644" y="112456"/>
                  <a:pt x="7402630" y="128203"/>
                  <a:pt x="7422235" y="125766"/>
                </a:cubicBezTo>
                <a:cubicBezTo>
                  <a:pt x="7410139" y="108554"/>
                  <a:pt x="7423510" y="118434"/>
                  <a:pt x="7439026" y="118154"/>
                </a:cubicBezTo>
                <a:cubicBezTo>
                  <a:pt x="7423704" y="91360"/>
                  <a:pt x="7470546" y="101528"/>
                  <a:pt x="7473884" y="85275"/>
                </a:cubicBezTo>
                <a:cubicBezTo>
                  <a:pt x="7520861" y="86871"/>
                  <a:pt x="7528572" y="72708"/>
                  <a:pt x="7569638" y="51825"/>
                </a:cubicBezTo>
                <a:cubicBezTo>
                  <a:pt x="7591661" y="63377"/>
                  <a:pt x="7633972" y="65942"/>
                  <a:pt x="7640739" y="56879"/>
                </a:cubicBezTo>
                <a:cubicBezTo>
                  <a:pt x="7662540" y="68483"/>
                  <a:pt x="7669216" y="1548"/>
                  <a:pt x="7689494" y="23918"/>
                </a:cubicBezTo>
                <a:cubicBezTo>
                  <a:pt x="7697242" y="22607"/>
                  <a:pt x="7706468" y="6411"/>
                  <a:pt x="7712765" y="835"/>
                </a:cubicBezTo>
                <a:cubicBezTo>
                  <a:pt x="7720029" y="5266"/>
                  <a:pt x="7727390" y="11647"/>
                  <a:pt x="7726321" y="536"/>
                </a:cubicBezTo>
                <a:cubicBezTo>
                  <a:pt x="7744294" y="14052"/>
                  <a:pt x="7756228" y="20837"/>
                  <a:pt x="7770085" y="24975"/>
                </a:cubicBezTo>
                <a:cubicBezTo>
                  <a:pt x="7800131" y="27881"/>
                  <a:pt x="7826278" y="19899"/>
                  <a:pt x="7856241" y="17615"/>
                </a:cubicBezTo>
                <a:cubicBezTo>
                  <a:pt x="7863099" y="13282"/>
                  <a:pt x="7871448" y="8856"/>
                  <a:pt x="7880767" y="4315"/>
                </a:cubicBezTo>
                <a:lnTo>
                  <a:pt x="7890122" y="0"/>
                </a:lnTo>
                <a:lnTo>
                  <a:pt x="12191999" y="0"/>
                </a:lnTo>
                <a:lnTo>
                  <a:pt x="12191999" y="6114201"/>
                </a:lnTo>
                <a:lnTo>
                  <a:pt x="12152890" y="6129888"/>
                </a:lnTo>
                <a:cubicBezTo>
                  <a:pt x="12105395" y="6148190"/>
                  <a:pt x="12054092" y="6164443"/>
                  <a:pt x="12009354" y="6162534"/>
                </a:cubicBezTo>
                <a:cubicBezTo>
                  <a:pt x="11994503" y="6156595"/>
                  <a:pt x="11985943" y="6156089"/>
                  <a:pt x="11978968" y="6167312"/>
                </a:cubicBezTo>
                <a:cubicBezTo>
                  <a:pt x="11941764" y="6166762"/>
                  <a:pt x="11901790" y="6193244"/>
                  <a:pt x="11878895" y="6177370"/>
                </a:cubicBezTo>
                <a:cubicBezTo>
                  <a:pt x="11878918" y="6202195"/>
                  <a:pt x="11826486" y="6167006"/>
                  <a:pt x="11814979" y="6190075"/>
                </a:cubicBezTo>
                <a:cubicBezTo>
                  <a:pt x="11820607" y="6229028"/>
                  <a:pt x="11727668" y="6211209"/>
                  <a:pt x="11687508" y="6225121"/>
                </a:cubicBezTo>
                <a:cubicBezTo>
                  <a:pt x="11692944" y="6246792"/>
                  <a:pt x="11638976" y="6249735"/>
                  <a:pt x="11672002" y="6267995"/>
                </a:cubicBezTo>
                <a:cubicBezTo>
                  <a:pt x="11645814" y="6278524"/>
                  <a:pt x="11642999" y="6257582"/>
                  <a:pt x="11629894" y="6250801"/>
                </a:cubicBezTo>
                <a:cubicBezTo>
                  <a:pt x="11597582" y="6253698"/>
                  <a:pt x="11602281" y="6235044"/>
                  <a:pt x="11597728" y="6221436"/>
                </a:cubicBezTo>
                <a:cubicBezTo>
                  <a:pt x="11567716" y="6254914"/>
                  <a:pt x="11505156" y="6221633"/>
                  <a:pt x="11448211" y="6216621"/>
                </a:cubicBezTo>
                <a:cubicBezTo>
                  <a:pt x="11414499" y="6216692"/>
                  <a:pt x="11370196" y="6281623"/>
                  <a:pt x="11336630" y="6248909"/>
                </a:cubicBezTo>
                <a:cubicBezTo>
                  <a:pt x="11316728" y="6257437"/>
                  <a:pt x="11284212" y="6226500"/>
                  <a:pt x="11267820" y="6255550"/>
                </a:cubicBezTo>
                <a:cubicBezTo>
                  <a:pt x="11215412" y="6245187"/>
                  <a:pt x="11199532" y="6259779"/>
                  <a:pt x="11153755" y="6243432"/>
                </a:cubicBezTo>
                <a:cubicBezTo>
                  <a:pt x="11097684" y="6240513"/>
                  <a:pt x="11142086" y="6280746"/>
                  <a:pt x="11063998" y="6267400"/>
                </a:cubicBezTo>
                <a:cubicBezTo>
                  <a:pt x="11028900" y="6279121"/>
                  <a:pt x="10989384" y="6285228"/>
                  <a:pt x="10949261" y="6285136"/>
                </a:cubicBezTo>
                <a:cubicBezTo>
                  <a:pt x="10946808" y="6276342"/>
                  <a:pt x="10928478" y="6287380"/>
                  <a:pt x="10920620" y="6289282"/>
                </a:cubicBezTo>
                <a:cubicBezTo>
                  <a:pt x="10921840" y="6283728"/>
                  <a:pt x="10906289" y="6279988"/>
                  <a:pt x="10899483" y="6284194"/>
                </a:cubicBezTo>
                <a:cubicBezTo>
                  <a:pt x="10774259" y="6295981"/>
                  <a:pt x="10854212" y="6248676"/>
                  <a:pt x="10774590" y="6274926"/>
                </a:cubicBezTo>
                <a:cubicBezTo>
                  <a:pt x="10724638" y="6278175"/>
                  <a:pt x="10739599" y="6214248"/>
                  <a:pt x="10682861" y="6242232"/>
                </a:cubicBezTo>
                <a:cubicBezTo>
                  <a:pt x="10622947" y="6239112"/>
                  <a:pt x="10589912" y="6213624"/>
                  <a:pt x="10530714" y="6227786"/>
                </a:cubicBezTo>
                <a:cubicBezTo>
                  <a:pt x="10474643" y="6224762"/>
                  <a:pt x="10428348" y="6212605"/>
                  <a:pt x="10379097" y="6217632"/>
                </a:cubicBezTo>
                <a:cubicBezTo>
                  <a:pt x="10361622" y="6208976"/>
                  <a:pt x="10344151" y="6205032"/>
                  <a:pt x="10323727" y="6215969"/>
                </a:cubicBezTo>
                <a:cubicBezTo>
                  <a:pt x="10272196" y="6209794"/>
                  <a:pt x="10263446" y="6192531"/>
                  <a:pt x="10227126" y="6204129"/>
                </a:cubicBezTo>
                <a:cubicBezTo>
                  <a:pt x="10196351" y="6166381"/>
                  <a:pt x="10199174" y="6197171"/>
                  <a:pt x="10163542" y="6197770"/>
                </a:cubicBezTo>
                <a:cubicBezTo>
                  <a:pt x="10134376" y="6200764"/>
                  <a:pt x="10177885" y="6219317"/>
                  <a:pt x="10151161" y="6217803"/>
                </a:cubicBezTo>
                <a:cubicBezTo>
                  <a:pt x="10126522" y="6205914"/>
                  <a:pt x="10117113" y="6231806"/>
                  <a:pt x="10092125" y="6217928"/>
                </a:cubicBezTo>
                <a:cubicBezTo>
                  <a:pt x="10107302" y="6199460"/>
                  <a:pt x="10032910" y="6214282"/>
                  <a:pt x="10037958" y="6197093"/>
                </a:cubicBezTo>
                <a:cubicBezTo>
                  <a:pt x="10003046" y="6218117"/>
                  <a:pt x="10003017" y="6186693"/>
                  <a:pt x="9966866" y="6189912"/>
                </a:cubicBezTo>
                <a:cubicBezTo>
                  <a:pt x="9947485" y="6197076"/>
                  <a:pt x="9935606" y="6197206"/>
                  <a:pt x="9924418" y="6185393"/>
                </a:cubicBezTo>
                <a:cubicBezTo>
                  <a:pt x="9834150" y="6220779"/>
                  <a:pt x="9880223" y="6181821"/>
                  <a:pt x="9806001" y="6190358"/>
                </a:cubicBezTo>
                <a:cubicBezTo>
                  <a:pt x="9740686" y="6200972"/>
                  <a:pt x="9670300" y="6204263"/>
                  <a:pt x="9596449" y="6240137"/>
                </a:cubicBezTo>
                <a:cubicBezTo>
                  <a:pt x="9581101" y="6251018"/>
                  <a:pt x="9553986" y="6252401"/>
                  <a:pt x="9535890" y="6243228"/>
                </a:cubicBezTo>
                <a:cubicBezTo>
                  <a:pt x="9532775" y="6241649"/>
                  <a:pt x="9530052" y="6239811"/>
                  <a:pt x="9527805" y="6237770"/>
                </a:cubicBezTo>
                <a:cubicBezTo>
                  <a:pt x="9481894" y="6263949"/>
                  <a:pt x="9464762" y="6246388"/>
                  <a:pt x="9441373" y="6265082"/>
                </a:cubicBezTo>
                <a:cubicBezTo>
                  <a:pt x="9381290" y="6267094"/>
                  <a:pt x="9341618" y="6241936"/>
                  <a:pt x="9320149" y="6258218"/>
                </a:cubicBezTo>
                <a:cubicBezTo>
                  <a:pt x="9291150" y="6253878"/>
                  <a:pt x="9257768" y="6228497"/>
                  <a:pt x="9229488" y="6245526"/>
                </a:cubicBezTo>
                <a:cubicBezTo>
                  <a:pt x="9230007" y="6241466"/>
                  <a:pt x="9227921" y="6239964"/>
                  <a:pt x="9224285" y="6239803"/>
                </a:cubicBezTo>
                <a:lnTo>
                  <a:pt x="9217537" y="6240884"/>
                </a:lnTo>
                <a:lnTo>
                  <a:pt x="9214728" y="6247135"/>
                </a:lnTo>
                <a:cubicBezTo>
                  <a:pt x="9202170" y="6269148"/>
                  <a:pt x="9191484" y="6246495"/>
                  <a:pt x="9161049" y="6250857"/>
                </a:cubicBezTo>
                <a:cubicBezTo>
                  <a:pt x="9146336" y="6251684"/>
                  <a:pt x="9147761" y="6245898"/>
                  <a:pt x="9149697" y="6240614"/>
                </a:cubicBezTo>
                <a:lnTo>
                  <a:pt x="9150803" y="6235084"/>
                </a:lnTo>
                <a:lnTo>
                  <a:pt x="9141448" y="6235238"/>
                </a:lnTo>
                <a:lnTo>
                  <a:pt x="9137486" y="6234848"/>
                </a:lnTo>
                <a:lnTo>
                  <a:pt x="9126952" y="6238833"/>
                </a:lnTo>
                <a:cubicBezTo>
                  <a:pt x="9117353" y="6239267"/>
                  <a:pt x="9107828" y="6234950"/>
                  <a:pt x="9098334" y="6235881"/>
                </a:cubicBezTo>
                <a:cubicBezTo>
                  <a:pt x="9093587" y="6236346"/>
                  <a:pt x="9088847" y="6238124"/>
                  <a:pt x="9084110" y="6242464"/>
                </a:cubicBezTo>
                <a:cubicBezTo>
                  <a:pt x="9105864" y="6258003"/>
                  <a:pt x="9028073" y="6255251"/>
                  <a:pt x="9039515" y="6271132"/>
                </a:cubicBezTo>
                <a:cubicBezTo>
                  <a:pt x="8997651" y="6256198"/>
                  <a:pt x="9009590" y="6286676"/>
                  <a:pt x="8973305" y="6289203"/>
                </a:cubicBezTo>
                <a:cubicBezTo>
                  <a:pt x="8951781" y="6285283"/>
                  <a:pt x="8940212" y="6287013"/>
                  <a:pt x="8933861" y="6300217"/>
                </a:cubicBezTo>
                <a:cubicBezTo>
                  <a:pt x="8832841" y="6280001"/>
                  <a:pt x="8892362" y="6310585"/>
                  <a:pt x="8817130" y="6313901"/>
                </a:cubicBezTo>
                <a:cubicBezTo>
                  <a:pt x="8749745" y="6313812"/>
                  <a:pt x="8680232" y="6321616"/>
                  <a:pt x="8594947" y="6298363"/>
                </a:cubicBezTo>
                <a:cubicBezTo>
                  <a:pt x="8575919" y="6290208"/>
                  <a:pt x="8549096" y="6293103"/>
                  <a:pt x="8535041" y="6304826"/>
                </a:cubicBezTo>
                <a:cubicBezTo>
                  <a:pt x="8532621" y="6306844"/>
                  <a:pt x="8530681" y="6309053"/>
                  <a:pt x="8529279" y="6311383"/>
                </a:cubicBezTo>
                <a:cubicBezTo>
                  <a:pt x="8474783" y="6293167"/>
                  <a:pt x="8464858" y="6312874"/>
                  <a:pt x="8435056" y="6298398"/>
                </a:cubicBezTo>
                <a:cubicBezTo>
                  <a:pt x="8376022" y="6305833"/>
                  <a:pt x="8347129" y="6336429"/>
                  <a:pt x="8320108" y="6323993"/>
                </a:cubicBezTo>
                <a:cubicBezTo>
                  <a:pt x="8293638" y="6332732"/>
                  <a:pt x="8270932" y="6362561"/>
                  <a:pt x="8237020" y="6350465"/>
                </a:cubicBezTo>
                <a:cubicBezTo>
                  <a:pt x="8245222" y="6365890"/>
                  <a:pt x="8197387" y="6348127"/>
                  <a:pt x="8188860" y="6362216"/>
                </a:cubicBezTo>
                <a:cubicBezTo>
                  <a:pt x="8184024" y="6373775"/>
                  <a:pt x="8168383" y="6371080"/>
                  <a:pt x="8155558" y="6374196"/>
                </a:cubicBezTo>
                <a:cubicBezTo>
                  <a:pt x="8144819" y="6385399"/>
                  <a:pt x="8082218" y="6390162"/>
                  <a:pt x="8061412" y="6386236"/>
                </a:cubicBezTo>
                <a:cubicBezTo>
                  <a:pt x="8004043" y="6368045"/>
                  <a:pt x="7947523" y="6411772"/>
                  <a:pt x="7901437" y="6398480"/>
                </a:cubicBezTo>
                <a:cubicBezTo>
                  <a:pt x="7888774" y="6398333"/>
                  <a:pt x="7877960" y="6400003"/>
                  <a:pt x="7868353" y="6402796"/>
                </a:cubicBezTo>
                <a:lnTo>
                  <a:pt x="7843779" y="6413296"/>
                </a:lnTo>
                <a:lnTo>
                  <a:pt x="7841448" y="6421651"/>
                </a:lnTo>
                <a:lnTo>
                  <a:pt x="7823871" y="6425115"/>
                </a:lnTo>
                <a:lnTo>
                  <a:pt x="7820005" y="6427455"/>
                </a:lnTo>
                <a:cubicBezTo>
                  <a:pt x="7812641" y="6431955"/>
                  <a:pt x="7805193" y="6436187"/>
                  <a:pt x="7797020" y="6439455"/>
                </a:cubicBezTo>
                <a:cubicBezTo>
                  <a:pt x="7782159" y="6405662"/>
                  <a:pt x="7725050" y="6461678"/>
                  <a:pt x="7727879" y="6429824"/>
                </a:cubicBezTo>
                <a:cubicBezTo>
                  <a:pt x="7680386" y="6441900"/>
                  <a:pt x="7695538" y="6408413"/>
                  <a:pt x="7659324" y="6446973"/>
                </a:cubicBezTo>
                <a:cubicBezTo>
                  <a:pt x="7566636" y="6443888"/>
                  <a:pt x="7462452" y="6487307"/>
                  <a:pt x="7374068" y="6466705"/>
                </a:cubicBezTo>
                <a:cubicBezTo>
                  <a:pt x="7393454" y="6478950"/>
                  <a:pt x="7373124" y="6499230"/>
                  <a:pt x="7346163" y="6498440"/>
                </a:cubicBezTo>
                <a:cubicBezTo>
                  <a:pt x="7419349" y="6547358"/>
                  <a:pt x="7219942" y="6472732"/>
                  <a:pt x="7235023" y="6516741"/>
                </a:cubicBezTo>
                <a:cubicBezTo>
                  <a:pt x="7203144" y="6481335"/>
                  <a:pt x="7057485" y="6449217"/>
                  <a:pt x="7039074" y="6491855"/>
                </a:cubicBezTo>
                <a:cubicBezTo>
                  <a:pt x="6966094" y="6505065"/>
                  <a:pt x="6893201" y="6489988"/>
                  <a:pt x="6833428" y="6523117"/>
                </a:cubicBezTo>
                <a:cubicBezTo>
                  <a:pt x="6827113" y="6519007"/>
                  <a:pt x="6820080" y="6516095"/>
                  <a:pt x="6812583" y="6514041"/>
                </a:cubicBezTo>
                <a:lnTo>
                  <a:pt x="6790242" y="6510328"/>
                </a:lnTo>
                <a:lnTo>
                  <a:pt x="6787846" y="6511824"/>
                </a:lnTo>
                <a:cubicBezTo>
                  <a:pt x="6776461" y="6515430"/>
                  <a:pt x="6768832" y="6515211"/>
                  <a:pt x="6762881" y="6513304"/>
                </a:cubicBezTo>
                <a:lnTo>
                  <a:pt x="6756732" y="6509729"/>
                </a:lnTo>
                <a:lnTo>
                  <a:pt x="6739390" y="6509521"/>
                </a:lnTo>
                <a:lnTo>
                  <a:pt x="6704653" y="6505821"/>
                </a:lnTo>
                <a:lnTo>
                  <a:pt x="6698694" y="6508216"/>
                </a:lnTo>
                <a:lnTo>
                  <a:pt x="6647142" y="6507443"/>
                </a:lnTo>
                <a:lnTo>
                  <a:pt x="6646688" y="6508899"/>
                </a:lnTo>
                <a:cubicBezTo>
                  <a:pt x="6644494" y="6512144"/>
                  <a:pt x="6640660" y="6514506"/>
                  <a:pt x="6633278" y="6515085"/>
                </a:cubicBezTo>
                <a:cubicBezTo>
                  <a:pt x="6648367" y="6535675"/>
                  <a:pt x="6630160" y="6523675"/>
                  <a:pt x="6607065" y="6523565"/>
                </a:cubicBezTo>
                <a:cubicBezTo>
                  <a:pt x="6625347" y="6555520"/>
                  <a:pt x="6557475" y="6542233"/>
                  <a:pt x="6549804" y="6561259"/>
                </a:cubicBezTo>
                <a:cubicBezTo>
                  <a:pt x="6532425" y="6560458"/>
                  <a:pt x="6514382" y="6560194"/>
                  <a:pt x="6496083" y="6560616"/>
                </a:cubicBezTo>
                <a:lnTo>
                  <a:pt x="6485389" y="6561286"/>
                </a:lnTo>
                <a:lnTo>
                  <a:pt x="6485223" y="6561630"/>
                </a:lnTo>
                <a:cubicBezTo>
                  <a:pt x="6483001" y="6562481"/>
                  <a:pt x="6479520" y="6562966"/>
                  <a:pt x="6474035" y="6562994"/>
                </a:cubicBezTo>
                <a:lnTo>
                  <a:pt x="6465888" y="6562509"/>
                </a:lnTo>
                <a:lnTo>
                  <a:pt x="6445139" y="6563809"/>
                </a:lnTo>
                <a:lnTo>
                  <a:pt x="6438312" y="6566451"/>
                </a:lnTo>
                <a:cubicBezTo>
                  <a:pt x="6417397" y="6582021"/>
                  <a:pt x="6447851" y="6623696"/>
                  <a:pt x="6392168" y="6611235"/>
                </a:cubicBezTo>
                <a:cubicBezTo>
                  <a:pt x="6343510" y="6626649"/>
                  <a:pt x="6330169" y="6657303"/>
                  <a:pt x="6272303" y="6656459"/>
                </a:cubicBezTo>
                <a:cubicBezTo>
                  <a:pt x="6226826" y="6670981"/>
                  <a:pt x="6194756" y="6691977"/>
                  <a:pt x="6150447" y="6697571"/>
                </a:cubicBezTo>
                <a:cubicBezTo>
                  <a:pt x="6140653" y="6709288"/>
                  <a:pt x="6128185" y="6716610"/>
                  <a:pt x="6104787" y="6710679"/>
                </a:cubicBezTo>
                <a:cubicBezTo>
                  <a:pt x="6064915" y="6727192"/>
                  <a:pt x="6067350" y="6745112"/>
                  <a:pt x="6030196" y="6741881"/>
                </a:cubicBezTo>
                <a:cubicBezTo>
                  <a:pt x="6025714" y="6783491"/>
                  <a:pt x="6010615" y="6754201"/>
                  <a:pt x="5980285" y="6761080"/>
                </a:cubicBezTo>
                <a:cubicBezTo>
                  <a:pt x="5954036" y="6764377"/>
                  <a:pt x="5980130" y="6738002"/>
                  <a:pt x="5958496" y="6744991"/>
                </a:cubicBezTo>
                <a:cubicBezTo>
                  <a:pt x="5944503" y="6761216"/>
                  <a:pt x="5921891" y="6739044"/>
                  <a:pt x="5908732" y="6757197"/>
                </a:cubicBezTo>
                <a:cubicBezTo>
                  <a:pt x="5931989" y="6771244"/>
                  <a:pt x="5860959" y="6772955"/>
                  <a:pt x="5874963" y="6787925"/>
                </a:cubicBezTo>
                <a:cubicBezTo>
                  <a:pt x="5833647" y="6775614"/>
                  <a:pt x="5851456" y="6804913"/>
                  <a:pt x="5819199" y="6809458"/>
                </a:cubicBezTo>
                <a:cubicBezTo>
                  <a:pt x="5798819" y="6806826"/>
                  <a:pt x="5788750" y="6809185"/>
                  <a:pt x="5786034" y="6822531"/>
                </a:cubicBezTo>
                <a:cubicBezTo>
                  <a:pt x="5689973" y="6808388"/>
                  <a:pt x="5750863" y="6835085"/>
                  <a:pt x="5683543" y="6842621"/>
                </a:cubicBezTo>
                <a:cubicBezTo>
                  <a:pt x="5622547" y="6846361"/>
                  <a:pt x="5561432" y="6857984"/>
                  <a:pt x="5478912" y="6839959"/>
                </a:cubicBezTo>
                <a:cubicBezTo>
                  <a:pt x="5459815" y="6833021"/>
                  <a:pt x="5436209" y="6837391"/>
                  <a:pt x="5426183" y="6849719"/>
                </a:cubicBezTo>
                <a:cubicBezTo>
                  <a:pt x="5424458" y="6851841"/>
                  <a:pt x="5423209" y="6854123"/>
                  <a:pt x="5422476" y="6856495"/>
                </a:cubicBezTo>
                <a:cubicBezTo>
                  <a:pt x="5368974" y="6841676"/>
                  <a:pt x="5364520" y="6861621"/>
                  <a:pt x="5334223" y="6849076"/>
                </a:cubicBezTo>
                <a:lnTo>
                  <a:pt x="5307097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4FF55F-7DAE-3A4B-4E44-5CB49A44AA0D}"/>
              </a:ext>
            </a:extLst>
          </p:cNvPr>
          <p:cNvSpPr txBox="1"/>
          <p:nvPr userDrawn="1"/>
        </p:nvSpPr>
        <p:spPr>
          <a:xfrm>
            <a:off x="2293088" y="6323468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</p:spTree>
    <p:extLst>
      <p:ext uri="{BB962C8B-B14F-4D97-AF65-F5344CB8AC3E}">
        <p14:creationId xmlns:p14="http://schemas.microsoft.com/office/powerpoint/2010/main" val="549357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738D9C-2416-C8B2-2073-27BCAAF58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12AB4-CD58-2F0E-7BF7-AB0A9D59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ABC93-74C4-8BEF-3EC9-0A4FB4BF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801A3-9598-0A0D-2DBF-F6B6F329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72B0F-16AC-34ED-7123-94A1203EC6F7}"/>
              </a:ext>
            </a:extLst>
          </p:cNvPr>
          <p:cNvSpPr txBox="1"/>
          <p:nvPr userDrawn="1"/>
        </p:nvSpPr>
        <p:spPr>
          <a:xfrm>
            <a:off x="2293088" y="6323468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</p:spTree>
    <p:extLst>
      <p:ext uri="{BB962C8B-B14F-4D97-AF65-F5344CB8AC3E}">
        <p14:creationId xmlns:p14="http://schemas.microsoft.com/office/powerpoint/2010/main" val="363147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702C3C-9424-7451-BC87-1728A36FA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A35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2791-579A-C821-A1DE-FE5A8A3F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59D94-3D57-4E6D-A363-C30B1E52BA4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0E490-B76F-2F28-817A-1A6ACF35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5ACD8-F25D-4C2C-B7E7-81C6A2679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3BC35-8A4E-6E73-E2B8-78D9B97D00AB}"/>
              </a:ext>
            </a:extLst>
          </p:cNvPr>
          <p:cNvSpPr txBox="1"/>
          <p:nvPr userDrawn="1"/>
        </p:nvSpPr>
        <p:spPr>
          <a:xfrm>
            <a:off x="2293088" y="6323468"/>
            <a:ext cx="76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NASCSP 2024 Winter Training Conference |www. nascsp.org</a:t>
            </a:r>
          </a:p>
        </p:txBody>
      </p:sp>
    </p:spTree>
    <p:extLst>
      <p:ext uri="{BB962C8B-B14F-4D97-AF65-F5344CB8AC3E}">
        <p14:creationId xmlns:p14="http://schemas.microsoft.com/office/powerpoint/2010/main" val="2031098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A9471E-D744-5444-B4BC-93698689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301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0BCEBB6-79DE-A74D-8005-6FD1C8EE2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1210961" y="-1456039"/>
            <a:ext cx="9848335" cy="98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2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D69142F-F423-CA40-9975-E54A257136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6681" y="4736156"/>
            <a:ext cx="1985319" cy="19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6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2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E181C59-2499-A14B-8F26-3B4A82CBD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6681" y="4736156"/>
            <a:ext cx="1985319" cy="19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4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CA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0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7FD0EC9-91EF-2A46-9E77-C221B33A0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6681" y="4736156"/>
            <a:ext cx="1985319" cy="19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34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34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9861683-19EC-E345-90E7-3E7EFD98D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886" y="1955220"/>
            <a:ext cx="3742039" cy="37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7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28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26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3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E181C59-2499-A14B-8F26-3B4A82CBD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6681" y="4736156"/>
            <a:ext cx="1985319" cy="19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5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CA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9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7FD0EC9-91EF-2A46-9E77-C221B33A0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6681" y="4736156"/>
            <a:ext cx="1985319" cy="19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5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9861683-19EC-E345-90E7-3E7EFD98D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886" y="1955220"/>
            <a:ext cx="3742039" cy="37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8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A1E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69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6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6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6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81054-41D0-F86E-FBD7-5046012D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67DF0-D7A8-FBC5-AA10-A3B264B38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5E9D6-1998-9F15-6EF0-F7E48A1F6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59D94-3D57-4E6D-A363-C30B1E52BA4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EC1D9-2DA5-DFA7-E980-B6B11200A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7F2D4-A9B7-4BB9-C97B-FDAA2059E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ACD8-F25D-4C2C-B7E7-81C6A267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1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91D6-8031-6E44-B433-DF1315816F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94D9-3A99-674B-BB03-9ADCD05D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A1E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69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6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6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6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el@thecaap.org" TargetMode="External"/><Relationship Id="rId2" Type="http://schemas.openxmlformats.org/officeDocument/2006/relationships/hyperlink" Target="mailto:beck@thecaap.or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thecaap.org/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257C-50F1-7A58-B82F-F781BB63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0943"/>
            <a:ext cx="10515600" cy="1325563"/>
          </a:xfrm>
        </p:spPr>
        <p:txBody>
          <a:bodyPr/>
          <a:lstStyle/>
          <a:p>
            <a:r>
              <a:rPr lang="en-US" dirty="0"/>
              <a:t>Systems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31164122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2814-7B8A-34D0-0FBB-52C9FC20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4: Analyze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1C5F-1D4A-3128-F587-D96775C6A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43349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Review the process map with all staff involved in the process to ensure accuracy</a:t>
            </a:r>
          </a:p>
          <a:p>
            <a:r>
              <a:rPr lang="en-US"/>
              <a:t>Highlight any wastes</a:t>
            </a:r>
          </a:p>
          <a:p>
            <a:r>
              <a:rPr lang="en-US"/>
              <a:t>Rank pain points identified for action:</a:t>
            </a:r>
          </a:p>
          <a:p>
            <a:pPr lvl="1"/>
            <a:r>
              <a:rPr lang="en-US"/>
              <a:t>Green – low hanging fruit</a:t>
            </a:r>
          </a:p>
          <a:p>
            <a:pPr lvl="1"/>
            <a:r>
              <a:rPr lang="en-US"/>
              <a:t>Yellow – improvements that will require some effort</a:t>
            </a:r>
          </a:p>
          <a:p>
            <a:pPr lvl="1"/>
            <a:r>
              <a:rPr lang="en-US"/>
              <a:t>Red – will require significant work to improve</a:t>
            </a:r>
          </a:p>
        </p:txBody>
      </p:sp>
      <p:pic>
        <p:nvPicPr>
          <p:cNvPr id="6" name="Content Placeholder 5" descr="A close-up of a traffic light&#10;&#10;Description automatically generated">
            <a:extLst>
              <a:ext uri="{FF2B5EF4-FFF2-40B4-BE49-F238E27FC236}">
                <a16:creationId xmlns:a16="http://schemas.microsoft.com/office/drawing/2014/main" id="{419B1652-0F19-0A9B-097C-5470EE866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1143" y="1432433"/>
            <a:ext cx="2895618" cy="4351338"/>
          </a:xfrm>
        </p:spPr>
      </p:pic>
    </p:spTree>
    <p:extLst>
      <p:ext uri="{BB962C8B-B14F-4D97-AF65-F5344CB8AC3E}">
        <p14:creationId xmlns:p14="http://schemas.microsoft.com/office/powerpoint/2010/main" val="228786178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466D692-E0D0-F6CE-F1AE-D55D07CA3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 great place to start continuous improvement</a:t>
            </a:r>
          </a:p>
          <a:p>
            <a:r>
              <a:rPr lang="en-US"/>
              <a:t>Case Study: PA Neighborhood Assistance Program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C0D22E-8899-8134-D3C6-379D6244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Mapping</a:t>
            </a:r>
          </a:p>
        </p:txBody>
      </p:sp>
    </p:spTree>
    <p:extLst>
      <p:ext uri="{BB962C8B-B14F-4D97-AF65-F5344CB8AC3E}">
        <p14:creationId xmlns:p14="http://schemas.microsoft.com/office/powerpoint/2010/main" val="138252703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B827-B39A-F013-2B51-81C4CFD3D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Neighborhood Assistance Program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44475C-6720-83AD-4EA0-E4F2587C4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00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77978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5B1C-0F74-2068-3EE7-FA94B74E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Original Funding Review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37A32-FA07-DA02-C803-11C47FB93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265"/>
            <a:ext cx="12192000" cy="38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235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F9E1-1EFB-771E-89DF-6D6FF8F3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3D11-1A07-8AD8-23B4-5A5208516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1090" cy="48177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Problem Statement: Applications are submitted incomplete, inaccurate, and ineligible.</a:t>
            </a:r>
          </a:p>
          <a:p>
            <a:endParaRPr lang="en-US" dirty="0"/>
          </a:p>
          <a:p>
            <a:r>
              <a:rPr lang="en-US" dirty="0"/>
              <a:t>Identified pain points to turn into Areas of Opportunity</a:t>
            </a:r>
          </a:p>
          <a:p>
            <a:pPr lvl="1"/>
            <a:r>
              <a:rPr lang="en-US" dirty="0"/>
              <a:t>Revised guidelines – reduced from 60 pages to 32 pages</a:t>
            </a:r>
          </a:p>
          <a:p>
            <a:pPr lvl="1"/>
            <a:r>
              <a:rPr lang="en-US" dirty="0"/>
              <a:t>Created program specific resources</a:t>
            </a:r>
          </a:p>
          <a:p>
            <a:pPr lvl="1"/>
            <a:r>
              <a:rPr lang="en-US" dirty="0"/>
              <a:t>Simplified application </a:t>
            </a:r>
          </a:p>
          <a:p>
            <a:pPr lvl="1"/>
            <a:r>
              <a:rPr lang="en-US" dirty="0"/>
              <a:t>Created Standard Work documentation for new reviewers</a:t>
            </a:r>
          </a:p>
          <a:p>
            <a:pPr lvl="1"/>
            <a:r>
              <a:rPr lang="en-US" dirty="0"/>
              <a:t>Automated letters</a:t>
            </a:r>
          </a:p>
          <a:p>
            <a:pPr lvl="1"/>
            <a:r>
              <a:rPr lang="en-US" dirty="0"/>
              <a:t>Implemented a Kanban Board for visual management</a:t>
            </a:r>
          </a:p>
          <a:p>
            <a:pPr lvl="1"/>
            <a:endParaRPr lang="en-US" dirty="0"/>
          </a:p>
          <a:p>
            <a:r>
              <a:rPr lang="en-US" dirty="0"/>
              <a:t>Over 40 documented improvements in two years!!!</a:t>
            </a:r>
          </a:p>
        </p:txBody>
      </p:sp>
    </p:spTree>
    <p:extLst>
      <p:ext uri="{BB962C8B-B14F-4D97-AF65-F5344CB8AC3E}">
        <p14:creationId xmlns:p14="http://schemas.microsoft.com/office/powerpoint/2010/main" val="217908733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9C7C-3E59-00A1-0BFA-6FD4113A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Revised Funding Review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9DDB0-D569-7776-71AA-3F363FFA5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2" y="1825626"/>
            <a:ext cx="5887268" cy="388559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31FD6-9F43-698A-6D69-73D1D2FE4A23}"/>
              </a:ext>
            </a:extLst>
          </p:cNvPr>
          <p:cNvSpPr txBox="1"/>
          <p:nvPr/>
        </p:nvSpPr>
        <p:spPr>
          <a:xfrm>
            <a:off x="6414795" y="2506662"/>
            <a:ext cx="55470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699"/>
                </a:solidFill>
              </a:rPr>
              <a:t>Reduced from 46 steps to 23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699"/>
                </a:solidFill>
              </a:rPr>
              <a:t>Removed one swim-lane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699"/>
                </a:solidFill>
              </a:rPr>
              <a:t>Balanced out workload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699"/>
                </a:solidFill>
              </a:rPr>
              <a:t>Reduced bottlenecks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699"/>
                </a:solidFill>
              </a:rPr>
              <a:t>Eliminated re-work loops</a:t>
            </a:r>
          </a:p>
        </p:txBody>
      </p:sp>
    </p:spTree>
    <p:extLst>
      <p:ext uri="{BB962C8B-B14F-4D97-AF65-F5344CB8AC3E}">
        <p14:creationId xmlns:p14="http://schemas.microsoft.com/office/powerpoint/2010/main" val="259183205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9458-CA84-D57E-4FF2-79AD9E08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</a:rPr>
              <a:t>Thank You! </a:t>
            </a:r>
            <a:br>
              <a:rPr lang="en-US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Community Action Association of Pennsylvania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E042E-20FC-0F22-688F-16424778D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5802"/>
            <a:ext cx="5157787" cy="428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Beck Moore</a:t>
            </a:r>
          </a:p>
          <a:p>
            <a:pPr marL="457200" lvl="1" indent="0">
              <a:buNone/>
            </a:pPr>
            <a:r>
              <a:rPr lang="en-US"/>
              <a:t>CEO, CAAP</a:t>
            </a:r>
          </a:p>
          <a:p>
            <a:pPr marL="457200" lvl="1" indent="0">
              <a:buNone/>
            </a:pP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beck@thecaap.org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b="1"/>
              <a:t>Mel Luckenbaugh</a:t>
            </a:r>
          </a:p>
          <a:p>
            <a:pPr marL="457200" lvl="1" indent="0">
              <a:buNone/>
            </a:pPr>
            <a:r>
              <a:rPr lang="en-US"/>
              <a:t>Director of Strategic Initiatives</a:t>
            </a:r>
          </a:p>
          <a:p>
            <a:pPr marL="457200" lvl="1" indent="0">
              <a:buNone/>
            </a:pP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mel@thecaap.org</a:t>
            </a:r>
            <a:endParaRPr lang="en-US"/>
          </a:p>
          <a:p>
            <a:endParaRPr lang="en-US"/>
          </a:p>
        </p:txBody>
      </p:sp>
      <p:pic>
        <p:nvPicPr>
          <p:cNvPr id="14" name="Picture 13" descr="A white outline of a map with a pink heart and text&#10;&#10;Description automatically generated">
            <a:extLst>
              <a:ext uri="{FF2B5EF4-FFF2-40B4-BE49-F238E27FC236}">
                <a16:creationId xmlns:a16="http://schemas.microsoft.com/office/drawing/2014/main" id="{09D8931C-435A-468B-7734-31A1A7017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75235"/>
            <a:ext cx="4761905" cy="4761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2E90FE-27B3-8006-4621-33B09E6EC0D0}"/>
              </a:ext>
            </a:extLst>
          </p:cNvPr>
          <p:cNvSpPr txBox="1"/>
          <p:nvPr/>
        </p:nvSpPr>
        <p:spPr>
          <a:xfrm>
            <a:off x="2178340" y="5578036"/>
            <a:ext cx="7835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Visit our website at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www.thecaap.org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to sign up for our hybrid DEI Summit on May 16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769414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qr code with black squares&#10;&#10;Description automatically generated">
            <a:extLst>
              <a:ext uri="{FF2B5EF4-FFF2-40B4-BE49-F238E27FC236}">
                <a16:creationId xmlns:a16="http://schemas.microsoft.com/office/drawing/2014/main" id="{4EA45DF6-5584-4378-D7FB-8C810FDE1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0937" y="582612"/>
            <a:ext cx="4922838" cy="4922838"/>
          </a:xfr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196DACEE-FB4B-3AA5-47A9-7F4C424C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874315"/>
            <a:ext cx="4629150" cy="4351338"/>
          </a:xfrm>
          <a:prstGeom prst="flowChartConnector">
            <a:avLst/>
          </a:prstGeom>
          <a:solidFill>
            <a:srgbClr val="0A35A8"/>
          </a:solidFill>
          <a:ln>
            <a:solidFill>
              <a:srgbClr val="0A35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4B078-9BAB-B3CF-6B63-3EF547B59279}"/>
              </a:ext>
            </a:extLst>
          </p:cNvPr>
          <p:cNvSpPr txBox="1"/>
          <p:nvPr/>
        </p:nvSpPr>
        <p:spPr>
          <a:xfrm>
            <a:off x="1228725" y="1464934"/>
            <a:ext cx="3390900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Please scan here to complete the evaluation for this session!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9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379C0369-A022-4605-B2F4-7773B74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530B3-6443-9C45-BF5E-05EE5B8B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53" y="693119"/>
            <a:ext cx="5872957" cy="3180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Systems Documentation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D524B-E5E1-7342-AB56-434063056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353" y="4387564"/>
            <a:ext cx="7838396" cy="1274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Beck Moore, CEO,</a:t>
            </a:r>
          </a:p>
          <a:p>
            <a:r>
              <a:rPr lang="en-US" sz="1800" dirty="0">
                <a:solidFill>
                  <a:srgbClr val="FFFFFF"/>
                </a:solidFill>
              </a:rPr>
              <a:t>Mel Luckenbaugh, Director of Strategic Initiatives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Community Action Association of Pennsylvania </a:t>
            </a:r>
          </a:p>
          <a:p>
            <a:endParaRPr lang="en-US" sz="13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8228E367-19BA-056E-6582-F6845D7F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629" y="1224611"/>
            <a:ext cx="3396921" cy="339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1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C143D-82DC-86AB-6490-F175F4A4C5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1847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When?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0DBDFA2-9F9A-C505-D241-5BDEF501E47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2900213"/>
              </p:ext>
            </p:extLst>
          </p:nvPr>
        </p:nvGraphicFramePr>
        <p:xfrm>
          <a:off x="838200" y="181629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19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E558-0149-0B2A-571C-2F5122E7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Map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E25F-18CB-5D21-4D64-41CF21917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Outlines individual steps within a process</a:t>
            </a:r>
          </a:p>
          <a:p>
            <a:endParaRPr lang="en-US" dirty="0"/>
          </a:p>
          <a:p>
            <a:r>
              <a:rPr lang="en-US" dirty="0"/>
              <a:t>Planning and management tool visually describing the flow of work</a:t>
            </a:r>
          </a:p>
          <a:p>
            <a:endParaRPr lang="en-US" dirty="0"/>
          </a:p>
          <a:p>
            <a:r>
              <a:rPr lang="en-US" dirty="0"/>
              <a:t>It may:</a:t>
            </a:r>
          </a:p>
          <a:p>
            <a:pPr lvl="1"/>
            <a:r>
              <a:rPr lang="en-US" dirty="0"/>
              <a:t>Identify task owners</a:t>
            </a:r>
          </a:p>
          <a:p>
            <a:pPr lvl="1"/>
            <a:r>
              <a:rPr lang="en-US" dirty="0"/>
              <a:t>Provide expected timelines</a:t>
            </a:r>
          </a:p>
          <a:p>
            <a:pPr lvl="1"/>
            <a:r>
              <a:rPr lang="en-US" dirty="0"/>
              <a:t>Reveal areas for improvement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7895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2DD6-E944-D5A6-254C-707000F5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304"/>
            <a:ext cx="10515600" cy="1325563"/>
          </a:xfrm>
        </p:spPr>
        <p:txBody>
          <a:bodyPr/>
          <a:lstStyle/>
          <a:p>
            <a:r>
              <a:rPr lang="en-US" dirty="0"/>
              <a:t>Benefits of Process Mapping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8BC2CD-555D-2801-77A1-CED5ABAF6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667120"/>
              </p:ext>
            </p:extLst>
          </p:nvPr>
        </p:nvGraphicFramePr>
        <p:xfrm>
          <a:off x="770823" y="153686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90607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92DE6-3BAC-B192-A71A-548425CB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573"/>
          </a:xfrm>
        </p:spPr>
        <p:txBody>
          <a:bodyPr/>
          <a:lstStyle/>
          <a:p>
            <a:r>
              <a:rPr lang="en-US"/>
              <a:t>Creating a Process Map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AE7C6E-E1D0-55DE-1B92-39A4F5E6E0D6}"/>
              </a:ext>
            </a:extLst>
          </p:cNvPr>
          <p:cNvGraphicFramePr/>
          <p:nvPr/>
        </p:nvGraphicFramePr>
        <p:xfrm>
          <a:off x="1507945" y="1207698"/>
          <a:ext cx="9176110" cy="482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18935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988E-7A01-9440-DB47-FF8199D1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1: Identifying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2109B-A523-BFE6-C626-23D3474FA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545" y="1849882"/>
            <a:ext cx="4337304" cy="4710023"/>
          </a:xfrm>
        </p:spPr>
        <p:txBody>
          <a:bodyPr>
            <a:normAutofit/>
          </a:bodyPr>
          <a:lstStyle/>
          <a:p>
            <a:r>
              <a:rPr lang="en-US"/>
              <a:t>Don’t try to swallow the ocean</a:t>
            </a:r>
          </a:p>
          <a:p>
            <a:r>
              <a:rPr lang="en-US"/>
              <a:t>Build a SIPOC from the inside out </a:t>
            </a:r>
          </a:p>
          <a:p>
            <a:pPr lvl="1"/>
            <a:r>
              <a:rPr lang="en-US"/>
              <a:t>How do you know the process has started?</a:t>
            </a:r>
          </a:p>
          <a:p>
            <a:pPr lvl="1"/>
            <a:r>
              <a:rPr lang="en-US"/>
              <a:t>What is the end of the process?</a:t>
            </a:r>
          </a:p>
          <a:p>
            <a:r>
              <a:rPr lang="en-US"/>
              <a:t>Who runs the process?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AA927-B804-27CD-16DE-AABD1D7A2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193" y="1601752"/>
            <a:ext cx="6537441" cy="47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939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3A9-6A9E-2F84-BA58-C7CB5E8FDE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9224" y="365125"/>
            <a:ext cx="9866376" cy="1325563"/>
          </a:xfrm>
        </p:spPr>
        <p:txBody>
          <a:bodyPr/>
          <a:lstStyle/>
          <a:p>
            <a:r>
              <a:rPr lang="en-US"/>
              <a:t>Step 2: Track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2AC2-C222-2DDA-A4D9-F6654AA767F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2104" y="1708024"/>
            <a:ext cx="4893495" cy="4351337"/>
          </a:xfrm>
        </p:spPr>
        <p:txBody>
          <a:bodyPr>
            <a:normAutofit fontScale="92500"/>
          </a:bodyPr>
          <a:lstStyle/>
          <a:p>
            <a:r>
              <a:rPr lang="en-US"/>
              <a:t>Walk the Gemba</a:t>
            </a:r>
          </a:p>
          <a:p>
            <a:r>
              <a:rPr lang="en-US"/>
              <a:t>Include </a:t>
            </a:r>
            <a:r>
              <a:rPr lang="en-US" u="sng"/>
              <a:t>everyone</a:t>
            </a:r>
            <a:r>
              <a:rPr lang="en-US"/>
              <a:t> involved</a:t>
            </a:r>
          </a:p>
          <a:p>
            <a:r>
              <a:rPr lang="en-US"/>
              <a:t>Keep asking “what happens next”</a:t>
            </a:r>
          </a:p>
          <a:p>
            <a:r>
              <a:rPr lang="en-US"/>
              <a:t>Break down all the activities into individual steps</a:t>
            </a:r>
          </a:p>
          <a:p>
            <a:r>
              <a:rPr lang="en-US"/>
              <a:t>Notate pain points, but do not talk about fixing </a:t>
            </a:r>
          </a:p>
          <a:p>
            <a:r>
              <a:rPr lang="en-US"/>
              <a:t>Use multiple sessions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1C9BF9-526A-3302-217D-286FFB46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599" y="1848352"/>
            <a:ext cx="6283521" cy="40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7442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70EF-9B75-3642-71FF-8B3AB36B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3: Create Process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8810D-AB53-FE8A-C685-ED2B59031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03064" cy="4351338"/>
          </a:xfrm>
        </p:spPr>
        <p:txBody>
          <a:bodyPr/>
          <a:lstStyle/>
          <a:p>
            <a:r>
              <a:rPr lang="en-US"/>
              <a:t>Take the process and put it into a flow chart</a:t>
            </a:r>
          </a:p>
          <a:p>
            <a:r>
              <a:rPr lang="en-US"/>
              <a:t>Provide a symbol key</a:t>
            </a:r>
          </a:p>
          <a:p>
            <a:r>
              <a:rPr lang="en-US"/>
              <a:t>Determine the style based on the audience</a:t>
            </a:r>
          </a:p>
          <a:p>
            <a:pPr lvl="1"/>
            <a:r>
              <a:rPr lang="en-US"/>
              <a:t>High Level</a:t>
            </a:r>
          </a:p>
          <a:p>
            <a:pPr lvl="1"/>
            <a:r>
              <a:rPr lang="en-US"/>
              <a:t>Detailed Process</a:t>
            </a:r>
          </a:p>
          <a:p>
            <a:pPr lvl="1"/>
            <a:r>
              <a:rPr lang="en-US"/>
              <a:t>Swimlane</a:t>
            </a:r>
          </a:p>
          <a:p>
            <a:pPr lvl="1"/>
            <a:r>
              <a:rPr lang="en-US"/>
              <a:t>Value Stream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44E40-8AAE-146B-96EA-98A2E1CD8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478" y="1663236"/>
            <a:ext cx="4795902" cy="3531528"/>
          </a:xfrm>
          <a:prstGeom prst="rect">
            <a:avLst/>
          </a:prstGeom>
        </p:spPr>
      </p:pic>
      <p:pic>
        <p:nvPicPr>
          <p:cNvPr id="4" name="Picture 3" descr="A diagram of a high level process&#10;&#10;Description automatically generated">
            <a:extLst>
              <a:ext uri="{FF2B5EF4-FFF2-40B4-BE49-F238E27FC236}">
                <a16:creationId xmlns:a16="http://schemas.microsoft.com/office/drawing/2014/main" id="{A1DA302C-8B1C-B2DC-8DEE-13741F130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64" y="1690688"/>
            <a:ext cx="6292190" cy="3504076"/>
          </a:xfrm>
          <a:prstGeom prst="rect">
            <a:avLst/>
          </a:prstGeom>
        </p:spPr>
      </p:pic>
      <p:pic>
        <p:nvPicPr>
          <p:cNvPr id="5" name="Picture 4" descr="A diagram of a product&#10;&#10;Description automatically generated">
            <a:extLst>
              <a:ext uri="{FF2B5EF4-FFF2-40B4-BE49-F238E27FC236}">
                <a16:creationId xmlns:a16="http://schemas.microsoft.com/office/drawing/2014/main" id="{8EE40475-5E79-9705-1036-EF501F332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64" y="1690688"/>
            <a:ext cx="6292190" cy="3537640"/>
          </a:xfrm>
          <a:prstGeom prst="rect">
            <a:avLst/>
          </a:prstGeom>
        </p:spPr>
      </p:pic>
      <p:pic>
        <p:nvPicPr>
          <p:cNvPr id="6" name="Picture 5" descr="A diagram of steps and steps&#10;&#10;Description automatically generated">
            <a:extLst>
              <a:ext uri="{FF2B5EF4-FFF2-40B4-BE49-F238E27FC236}">
                <a16:creationId xmlns:a16="http://schemas.microsoft.com/office/drawing/2014/main" id="{8D498F4A-D2FD-D1B6-C78B-F38413A52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0664" y="1690688"/>
            <a:ext cx="6316099" cy="3476624"/>
          </a:xfrm>
          <a:prstGeom prst="rect">
            <a:avLst/>
          </a:prstGeom>
        </p:spPr>
      </p:pic>
      <p:pic>
        <p:nvPicPr>
          <p:cNvPr id="8" name="Picture 7" descr="A diagram of a value stream&#10;&#10;Description automatically generated">
            <a:extLst>
              <a:ext uri="{FF2B5EF4-FFF2-40B4-BE49-F238E27FC236}">
                <a16:creationId xmlns:a16="http://schemas.microsoft.com/office/drawing/2014/main" id="{BD036513-C667-F541-E963-4E93376AA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0664" y="1690688"/>
            <a:ext cx="6292190" cy="35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22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699"/>
      </a:accent1>
      <a:accent2>
        <a:srgbClr val="C91D56"/>
      </a:accent2>
      <a:accent3>
        <a:srgbClr val="A5A5A5"/>
      </a:accent3>
      <a:accent4>
        <a:srgbClr val="FFC000"/>
      </a:accent4>
      <a:accent5>
        <a:srgbClr val="5B9BD5"/>
      </a:accent5>
      <a:accent6>
        <a:srgbClr val="020A9C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APTemplate" id="{14B5ED2E-1372-405F-8257-D4789CA7F42A}" vid="{60FF1829-A021-41B3-89A0-6DD295F55CB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APTemplate" id="{14B5ED2E-1372-405F-8257-D4789CA7F42A}" vid="{074FF970-CC35-4884-9C47-4A7FFE323D40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699"/>
      </a:accent1>
      <a:accent2>
        <a:srgbClr val="C91D56"/>
      </a:accent2>
      <a:accent3>
        <a:srgbClr val="A5A5A5"/>
      </a:accent3>
      <a:accent4>
        <a:srgbClr val="FFC000"/>
      </a:accent4>
      <a:accent5>
        <a:srgbClr val="5B9BD5"/>
      </a:accent5>
      <a:accent6>
        <a:srgbClr val="020A9C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58855D0-CD69-994E-A743-A802F3F7A50C}" vid="{DDA9D49F-DDC0-8340-8FBF-DF13AE176A8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a9fbd0-d75a-4b6a-9d49-bf42c6829a6e" xsi:nil="true"/>
    <lcf76f155ced4ddcb4097134ff3c332f xmlns="ec79150b-f2e0-453f-8946-e32f6ed2e345">
      <Terms xmlns="http://schemas.microsoft.com/office/infopath/2007/PartnerControls"/>
    </lcf76f155ced4ddcb4097134ff3c332f>
    <person xmlns="ec79150b-f2e0-453f-8946-e32f6ed2e345">
      <UserInfo>
        <DisplayName/>
        <AccountId xsi:nil="true"/>
        <AccountType/>
      </UserInfo>
    </pers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325AD95E6AF948B2A2BF6018BB9FD6" ma:contentTypeVersion="16" ma:contentTypeDescription="Create a new document." ma:contentTypeScope="" ma:versionID="9bcbcb2d648239853018b7842100726d">
  <xsd:schema xmlns:xsd="http://www.w3.org/2001/XMLSchema" xmlns:xs="http://www.w3.org/2001/XMLSchema" xmlns:p="http://schemas.microsoft.com/office/2006/metadata/properties" xmlns:ns2="ec79150b-f2e0-453f-8946-e32f6ed2e345" xmlns:ns3="e9a9fbd0-d75a-4b6a-9d49-bf42c6829a6e" targetNamespace="http://schemas.microsoft.com/office/2006/metadata/properties" ma:root="true" ma:fieldsID="9efddbcf1a667cdc5bc63bd01586cd1b" ns2:_="" ns3:_="">
    <xsd:import namespace="ec79150b-f2e0-453f-8946-e32f6ed2e345"/>
    <xsd:import namespace="e9a9fbd0-d75a-4b6a-9d49-bf42c6829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per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9150b-f2e0-453f-8946-e32f6ed2e3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3addfe8-9d46-43b8-a313-c7e24e072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erson" ma:index="23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9fbd0-d75a-4b6a-9d49-bf42c6829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b6bc1d0-3e95-4f1d-a620-9aca64a63069}" ma:internalName="TaxCatchAll" ma:showField="CatchAllData" ma:web="e9a9fbd0-d75a-4b6a-9d49-bf42c6829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8E461-69D2-4539-A809-0420E43AB7EA}">
  <ds:schemaRefs>
    <ds:schemaRef ds:uri="e9a9fbd0-d75a-4b6a-9d49-bf42c6829a6e"/>
    <ds:schemaRef ds:uri="ec79150b-f2e0-453f-8946-e32f6ed2e3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AC5C28-BB08-4D4F-89C7-D2E0B7ED003D}">
  <ds:schemaRefs>
    <ds:schemaRef ds:uri="e9a9fbd0-d75a-4b6a-9d49-bf42c6829a6e"/>
    <ds:schemaRef ds:uri="ec79150b-f2e0-453f-8946-e32f6ed2e3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4266A8-267B-4F75-8987-101E48047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551</Words>
  <Application>Microsoft Office PowerPoint</Application>
  <PresentationFormat>Widescreen</PresentationFormat>
  <Paragraphs>119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Century Gothic</vt:lpstr>
      <vt:lpstr>Office Theme</vt:lpstr>
      <vt:lpstr>1_Office Theme</vt:lpstr>
      <vt:lpstr>3_Office Theme</vt:lpstr>
      <vt:lpstr>Systems Documentation</vt:lpstr>
      <vt:lpstr>Systems Documentation</vt:lpstr>
      <vt:lpstr>When?</vt:lpstr>
      <vt:lpstr>Process Map Basics</vt:lpstr>
      <vt:lpstr>Benefits of Process Mapping</vt:lpstr>
      <vt:lpstr>Creating a Process Map</vt:lpstr>
      <vt:lpstr>Step 1: Identifying the Process</vt:lpstr>
      <vt:lpstr>Step 2: Track the Process</vt:lpstr>
      <vt:lpstr>Step 3: Create Process Map</vt:lpstr>
      <vt:lpstr>Step 4: Analyze</vt:lpstr>
      <vt:lpstr>Process Mapping</vt:lpstr>
      <vt:lpstr>Neighborhood Assistance Program</vt:lpstr>
      <vt:lpstr>Original Funding Review Process</vt:lpstr>
      <vt:lpstr>Analyzing </vt:lpstr>
      <vt:lpstr>Revised Funding Review Process</vt:lpstr>
      <vt:lpstr>Thank You!  Community Action Association of Pennsylvania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Hoprich</dc:creator>
  <cp:lastModifiedBy>Lauren Johnson</cp:lastModifiedBy>
  <cp:revision>4</cp:revision>
  <dcterms:created xsi:type="dcterms:W3CDTF">2022-02-11T16:17:58Z</dcterms:created>
  <dcterms:modified xsi:type="dcterms:W3CDTF">2024-02-28T14:30:29Z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0x010100D7325AD95E6AF948B2A2BF6018BB9FD6</vt:lpwstr>
  </property>
</Properties>
</file>