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307" r:id="rId5"/>
    <p:sldId id="1663" r:id="rId6"/>
    <p:sldId id="1691" r:id="rId7"/>
    <p:sldId id="1595" r:id="rId8"/>
    <p:sldId id="1659" r:id="rId9"/>
    <p:sldId id="325" r:id="rId10"/>
    <p:sldId id="331" r:id="rId11"/>
    <p:sldId id="1642" r:id="rId12"/>
    <p:sldId id="1647" r:id="rId13"/>
    <p:sldId id="1650" r:id="rId14"/>
    <p:sldId id="1664" r:id="rId15"/>
    <p:sldId id="1671" r:id="rId16"/>
    <p:sldId id="1689" r:id="rId17"/>
    <p:sldId id="1683" r:id="rId18"/>
    <p:sldId id="1673" r:id="rId19"/>
    <p:sldId id="1677" r:id="rId20"/>
    <p:sldId id="1676" r:id="rId21"/>
    <p:sldId id="1675" r:id="rId22"/>
    <p:sldId id="1695" r:id="rId23"/>
    <p:sldId id="1678" r:id="rId24"/>
    <p:sldId id="1646" r:id="rId25"/>
    <p:sldId id="1596" r:id="rId26"/>
    <p:sldId id="1589" r:id="rId27"/>
    <p:sldId id="327" r:id="rId28"/>
    <p:sldId id="1692" r:id="rId29"/>
    <p:sldId id="1592" r:id="rId30"/>
    <p:sldId id="1662" r:id="rId31"/>
    <p:sldId id="1591" r:id="rId32"/>
    <p:sldId id="1593" r:id="rId33"/>
    <p:sldId id="1594" r:id="rId34"/>
    <p:sldId id="1693" r:id="rId35"/>
    <p:sldId id="1658" r:id="rId36"/>
    <p:sldId id="1696" r:id="rId37"/>
    <p:sldId id="1697" r:id="rId38"/>
    <p:sldId id="1698" r:id="rId39"/>
    <p:sldId id="1682" r:id="rId40"/>
    <p:sldId id="1686" r:id="rId41"/>
    <p:sldId id="1688" r:id="rId42"/>
    <p:sldId id="1687" r:id="rId43"/>
    <p:sldId id="1588"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D7182B-CB20-C932-0EE1-AD9D3AB02E60}" name="Desai, Jal" initials="DJ" userId="S::jdesai@nrel.gov::a15f0fd2-aa10-4dee-a944-356df002ea64" providerId="AD"/>
  <p188:author id="{6089202C-8F2C-249A-A567-5708888916F7}" name="Chovanec, Cory" initials="CC" userId="S::cchovane@nrel.gov::49ce54d0-ce70-493d-ba45-2f31f32214e9" providerId="AD"/>
  <p188:author id="{BB3DD72C-6C7D-65EF-2E7A-0FC54CC8E595}" name="Merket, Audrey" initials="AM" userId="S::amerket@nrel.gov::1b619f5a-b0be-46ff-bd4a-71bcee9a9d19" providerId="AD"/>
  <p188:author id="{EC8EE057-BC0C-B7C7-D0D2-37A19ABA051B}" name="Kelley, Kiersten" initials="KK" userId="S::kkelley@nrel.gov::993aad8d-cb97-4f3b-b5dd-b793db29ecec" providerId="AD"/>
  <p188:author id="{1716745A-070F-99BB-9E58-0AD33248617D}" name="Moe, Allison" initials="MA" userId="S::amoe@nrel.gov::9205d384-113b-48d0-bd47-15578573038d" providerId="AD"/>
  <p188:author id="{175069B4-6D54-C4BD-8227-B57A4EA7F491}" name="Medeiros Coad, Julia" initials="MCJ" userId="S::jmedeiro@nrel.gov::9a4e1679-acb3-49db-829f-27245799aa96" providerId="AD"/>
  <p188:author id="{110834D2-4471-C401-7215-C4491DA6BE31}" name="Breazeale, Dorothy &quot;Liz&quot;" initials="BD&quot;" userId="S::dbreazea@nrel.gov::a0f30b3b-1703-49bf-9679-db3aaee1e7b6" providerId="AD"/>
  <p188:author id="{7E4BFEE3-99F5-0853-9158-8DF3F977DC0A}" name="Zietz, Fred" initials="ZF" userId="S::fzietz@nrel.gov::0af1436c-7539-470d-a4e0-f048f39bfc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5427"/>
    <a:srgbClr val="F2F2F2"/>
    <a:srgbClr val="00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p:restoredTop sz="56522" autoAdjust="0"/>
  </p:normalViewPr>
  <p:slideViewPr>
    <p:cSldViewPr snapToGrid="0">
      <p:cViewPr varScale="1">
        <p:scale>
          <a:sx n="80" d="100"/>
          <a:sy n="80" d="100"/>
        </p:scale>
        <p:origin x="2430" y="78"/>
      </p:cViewPr>
      <p:guideLst>
        <p:guide orient="horz" pos="68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e, Allison" userId="9205d384-113b-48d0-bd47-15578573038d" providerId="ADAL" clId="{67459962-3661-4E06-BD22-8BA23C82B85C}"/>
    <pc:docChg chg="custSel modSld">
      <pc:chgData name="Moe, Allison" userId="9205d384-113b-48d0-bd47-15578573038d" providerId="ADAL" clId="{67459962-3661-4E06-BD22-8BA23C82B85C}" dt="2023-12-11T18:38:21.611" v="38"/>
      <pc:docMkLst>
        <pc:docMk/>
      </pc:docMkLst>
      <pc:sldChg chg="delCm">
        <pc:chgData name="Moe, Allison" userId="9205d384-113b-48d0-bd47-15578573038d" providerId="ADAL" clId="{67459962-3661-4E06-BD22-8BA23C82B85C}" dt="2023-12-11T18:37:10.066" v="37"/>
        <pc:sldMkLst>
          <pc:docMk/>
          <pc:sldMk cId="1836314706" sldId="1662"/>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67459962-3661-4E06-BD22-8BA23C82B85C}" dt="2023-12-11T18:37:10.066" v="37"/>
              <pc2:cmMkLst xmlns:pc2="http://schemas.microsoft.com/office/powerpoint/2019/9/main/command">
                <pc:docMk/>
                <pc:sldMk cId="1836314706" sldId="1662"/>
                <pc2:cmMk id="{35E129F3-3D88-407E-9BDC-87B9D476321A}"/>
              </pc2:cmMkLst>
            </pc226:cmChg>
          </p:ext>
        </pc:extLst>
      </pc:sldChg>
      <pc:sldChg chg="delSp modSp mod">
        <pc:chgData name="Moe, Allison" userId="9205d384-113b-48d0-bd47-15578573038d" providerId="ADAL" clId="{67459962-3661-4E06-BD22-8BA23C82B85C}" dt="2023-12-07T15:05:54.255" v="36" actId="20577"/>
        <pc:sldMkLst>
          <pc:docMk/>
          <pc:sldMk cId="2577774266" sldId="1682"/>
        </pc:sldMkLst>
        <pc:spChg chg="mod">
          <ac:chgData name="Moe, Allison" userId="9205d384-113b-48d0-bd47-15578573038d" providerId="ADAL" clId="{67459962-3661-4E06-BD22-8BA23C82B85C}" dt="2023-12-07T15:05:54.255" v="36" actId="20577"/>
          <ac:spMkLst>
            <pc:docMk/>
            <pc:sldMk cId="2577774266" sldId="1682"/>
            <ac:spMk id="2" creationId="{BCDB370D-DF0B-10FC-F618-4A043095F33C}"/>
          </ac:spMkLst>
        </pc:spChg>
        <pc:spChg chg="del">
          <ac:chgData name="Moe, Allison" userId="9205d384-113b-48d0-bd47-15578573038d" providerId="ADAL" clId="{67459962-3661-4E06-BD22-8BA23C82B85C}" dt="2023-12-07T15:05:28.064" v="2" actId="478"/>
          <ac:spMkLst>
            <pc:docMk/>
            <pc:sldMk cId="2577774266" sldId="1682"/>
            <ac:spMk id="4" creationId="{2FF902AF-F7D8-65C0-EFD2-B9B99444AADD}"/>
          </ac:spMkLst>
        </pc:spChg>
        <pc:picChg chg="mod">
          <ac:chgData name="Moe, Allison" userId="9205d384-113b-48d0-bd47-15578573038d" providerId="ADAL" clId="{67459962-3661-4E06-BD22-8BA23C82B85C}" dt="2023-12-07T15:05:04.428" v="0" actId="1076"/>
          <ac:picMkLst>
            <pc:docMk/>
            <pc:sldMk cId="2577774266" sldId="1682"/>
            <ac:picMk id="10" creationId="{6A631652-BDE2-58E6-CBA4-AC40C0DCBC24}"/>
          </ac:picMkLst>
        </pc:picChg>
      </pc:sldChg>
      <pc:sldChg chg="delCm">
        <pc:chgData name="Moe, Allison" userId="9205d384-113b-48d0-bd47-15578573038d" providerId="ADAL" clId="{67459962-3661-4E06-BD22-8BA23C82B85C}" dt="2023-12-11T18:38:21.611" v="38"/>
        <pc:sldMkLst>
          <pc:docMk/>
          <pc:sldMk cId="3673001662" sldId="1693"/>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67459962-3661-4E06-BD22-8BA23C82B85C}" dt="2023-12-11T18:38:21.611" v="38"/>
              <pc2:cmMkLst xmlns:pc2="http://schemas.microsoft.com/office/powerpoint/2019/9/main/command">
                <pc:docMk/>
                <pc:sldMk cId="3673001662" sldId="1693"/>
                <pc2:cmMk id="{E653EA32-5C1D-46B7-9475-8FBDE9E3738F}"/>
              </pc2:cmMkLst>
            </pc226:cmChg>
          </p:ext>
        </pc:extLst>
      </pc:sldChg>
    </pc:docChg>
  </pc:docChgLst>
  <pc:docChgLst>
    <pc:chgData name="Medeiros Coad, Julia" userId="S::jmedeiro@nrel.gov::9a4e1679-acb3-49db-829f-27245799aa96" providerId="AD" clId="Web-{56D22579-4E6E-0327-05BE-7E023B8134CA}"/>
    <pc:docChg chg="">
      <pc:chgData name="Medeiros Coad, Julia" userId="S::jmedeiro@nrel.gov::9a4e1679-acb3-49db-829f-27245799aa96" providerId="AD" clId="Web-{56D22579-4E6E-0327-05BE-7E023B8134CA}" dt="2023-10-16T14:55:07.751" v="0"/>
      <pc:docMkLst>
        <pc:docMk/>
      </pc:docMkLst>
      <pc:sldChg chg="addCm">
        <pc:chgData name="Medeiros Coad, Julia" userId="S::jmedeiro@nrel.gov::9a4e1679-acb3-49db-829f-27245799aa96" providerId="AD" clId="Web-{56D22579-4E6E-0327-05BE-7E023B8134CA}" dt="2023-10-16T14:55:07.751" v="0"/>
        <pc:sldMkLst>
          <pc:docMk/>
          <pc:sldMk cId="2463798138" sldId="1671"/>
        </pc:sldMkLst>
        <pc:extLst>
          <p:ext xmlns:p="http://schemas.openxmlformats.org/presentationml/2006/main" uri="{D6D511B9-2390-475A-947B-AFAB55BFBCF1}">
            <pc226:cmChg xmlns:pc226="http://schemas.microsoft.com/office/powerpoint/2022/06/main/command" chg="add">
              <pc226:chgData name="Medeiros Coad, Julia" userId="S::jmedeiro@nrel.gov::9a4e1679-acb3-49db-829f-27245799aa96" providerId="AD" clId="Web-{56D22579-4E6E-0327-05BE-7E023B8134CA}" dt="2023-10-16T14:55:07.751" v="0"/>
              <pc2:cmMkLst xmlns:pc2="http://schemas.microsoft.com/office/powerpoint/2019/9/main/command">
                <pc:docMk/>
                <pc:sldMk cId="2463798138" sldId="1671"/>
                <pc2:cmMk id="{9FFD29BB-E5AB-4BB8-B075-997156276A8B}"/>
              </pc2:cmMkLst>
            </pc226:cmChg>
          </p:ext>
        </pc:extLst>
      </pc:sldChg>
    </pc:docChg>
  </pc:docChgLst>
  <pc:docChgLst>
    <pc:chgData name="Moe, Allison" userId="S::amoe@nrel.gov::9205d384-113b-48d0-bd47-15578573038d" providerId="AD" clId="Web-{7769388C-196C-41AB-AB0D-306B7DE07822}"/>
    <pc:docChg chg="">
      <pc:chgData name="Moe, Allison" userId="S::amoe@nrel.gov::9205d384-113b-48d0-bd47-15578573038d" providerId="AD" clId="Web-{7769388C-196C-41AB-AB0D-306B7DE07822}" dt="2023-10-31T16:47:49.102" v="0"/>
      <pc:docMkLst>
        <pc:docMk/>
      </pc:docMkLst>
      <pc:sldChg chg="addCm">
        <pc:chgData name="Moe, Allison" userId="S::amoe@nrel.gov::9205d384-113b-48d0-bd47-15578573038d" providerId="AD" clId="Web-{7769388C-196C-41AB-AB0D-306B7DE07822}" dt="2023-10-31T16:47:49.102" v="0"/>
        <pc:sldMkLst>
          <pc:docMk/>
          <pc:sldMk cId="1836314706" sldId="1662"/>
        </pc:sldMkLst>
        <pc:extLst>
          <p:ext xmlns:p="http://schemas.openxmlformats.org/presentationml/2006/main" uri="{D6D511B9-2390-475A-947B-AFAB55BFBCF1}">
            <pc226:cmChg xmlns:pc226="http://schemas.microsoft.com/office/powerpoint/2022/06/main/command" chg="add">
              <pc226:chgData name="Moe, Allison" userId="S::amoe@nrel.gov::9205d384-113b-48d0-bd47-15578573038d" providerId="AD" clId="Web-{7769388C-196C-41AB-AB0D-306B7DE07822}" dt="2023-10-31T16:47:49.102" v="0"/>
              <pc2:cmMkLst xmlns:pc2="http://schemas.microsoft.com/office/powerpoint/2019/9/main/command">
                <pc:docMk/>
                <pc:sldMk cId="1836314706" sldId="1662"/>
                <pc2:cmMk id="{35E129F3-3D88-407E-9BDC-87B9D476321A}"/>
              </pc2:cmMkLst>
            </pc226:cmChg>
          </p:ext>
        </pc:extLst>
      </pc:sldChg>
    </pc:docChg>
  </pc:docChgLst>
  <pc:docChgLst>
    <pc:chgData name="Medeiros Coad, Julia" userId="S::jmedeiro@nrel.gov::9a4e1679-acb3-49db-829f-27245799aa96" providerId="AD" clId="Web-{A5DDE131-E65D-3C63-0D9B-385C9F40F02A}"/>
    <pc:docChg chg="">
      <pc:chgData name="Medeiros Coad, Julia" userId="S::jmedeiro@nrel.gov::9a4e1679-acb3-49db-829f-27245799aa96" providerId="AD" clId="Web-{A5DDE131-E65D-3C63-0D9B-385C9F40F02A}" dt="2023-10-16T20:57:37.064" v="0"/>
      <pc:docMkLst>
        <pc:docMk/>
      </pc:docMkLst>
      <pc:sldChg chg="modCm">
        <pc:chgData name="Medeiros Coad, Julia" userId="S::jmedeiro@nrel.gov::9a4e1679-acb3-49db-829f-27245799aa96" providerId="AD" clId="Web-{A5DDE131-E65D-3C63-0D9B-385C9F40F02A}" dt="2023-10-16T20:57:37.064" v="0"/>
        <pc:sldMkLst>
          <pc:docMk/>
          <pc:sldMk cId="3951308762" sldId="1593"/>
        </pc:sldMkLst>
        <pc:extLst>
          <p:ext xmlns:p="http://schemas.openxmlformats.org/presentationml/2006/main" uri="{D6D511B9-2390-475A-947B-AFAB55BFBCF1}">
            <pc226:cmChg xmlns:pc226="http://schemas.microsoft.com/office/powerpoint/2022/06/main/command" chg="mod">
              <pc226:chgData name="Medeiros Coad, Julia" userId="S::jmedeiro@nrel.gov::9a4e1679-acb3-49db-829f-27245799aa96" providerId="AD" clId="Web-{A5DDE131-E65D-3C63-0D9B-385C9F40F02A}" dt="2023-10-16T20:57:37.064" v="0"/>
              <pc2:cmMkLst xmlns:pc2="http://schemas.microsoft.com/office/powerpoint/2019/9/main/command">
                <pc:docMk/>
                <pc:sldMk cId="3951308762" sldId="1593"/>
                <pc2:cmMk id="{97A7583D-52DB-48C4-9310-70C986D186A0}"/>
              </pc2:cmMkLst>
            </pc226:cmChg>
          </p:ext>
        </pc:extLst>
      </pc:sldChg>
    </pc:docChg>
  </pc:docChgLst>
  <pc:docChgLst>
    <pc:chgData name="Medeiros Coad, Julia" userId="S::jmedeiro@nrel.gov::9a4e1679-acb3-49db-829f-27245799aa96" providerId="AD" clId="Web-{04A087E2-FDC6-7813-33C4-510B455290D3}"/>
    <pc:docChg chg="">
      <pc:chgData name="Medeiros Coad, Julia" userId="S::jmedeiro@nrel.gov::9a4e1679-acb3-49db-829f-27245799aa96" providerId="AD" clId="Web-{04A087E2-FDC6-7813-33C4-510B455290D3}" dt="2023-11-03T21:50:06.743" v="0"/>
      <pc:docMkLst>
        <pc:docMk/>
      </pc:docMkLst>
      <pc:sldChg chg="modCm">
        <pc:chgData name="Medeiros Coad, Julia" userId="S::jmedeiro@nrel.gov::9a4e1679-acb3-49db-829f-27245799aa96" providerId="AD" clId="Web-{04A087E2-FDC6-7813-33C4-510B455290D3}" dt="2023-11-03T21:50:06.743" v="0"/>
        <pc:sldMkLst>
          <pc:docMk/>
          <pc:sldMk cId="3673001662" sldId="1693"/>
        </pc:sldMkLst>
        <pc:extLst>
          <p:ext xmlns:p="http://schemas.openxmlformats.org/presentationml/2006/main" uri="{D6D511B9-2390-475A-947B-AFAB55BFBCF1}">
            <pc226:cmChg xmlns:pc226="http://schemas.microsoft.com/office/powerpoint/2022/06/main/command" chg="mod">
              <pc226:chgData name="Medeiros Coad, Julia" userId="S::jmedeiro@nrel.gov::9a4e1679-acb3-49db-829f-27245799aa96" providerId="AD" clId="Web-{04A087E2-FDC6-7813-33C4-510B455290D3}" dt="2023-11-03T21:50:06.743" v="0"/>
              <pc2:cmMkLst xmlns:pc2="http://schemas.microsoft.com/office/powerpoint/2019/9/main/command">
                <pc:docMk/>
                <pc:sldMk cId="3673001662" sldId="1693"/>
                <pc2:cmMk id="{E653EA32-5C1D-46B7-9475-8FBDE9E3738F}"/>
              </pc2:cmMkLst>
            </pc226:cmChg>
          </p:ext>
        </pc:extLst>
      </pc:sldChg>
    </pc:docChg>
  </pc:docChgLst>
  <pc:docChgLst>
    <pc:chgData name="Moe, Allison" userId="9205d384-113b-48d0-bd47-15578573038d" providerId="ADAL" clId="{CD6385E6-1264-4A17-8635-D61BA5A1725C}"/>
    <pc:docChg chg="undo custSel addSld delSld modSld">
      <pc:chgData name="Moe, Allison" userId="9205d384-113b-48d0-bd47-15578573038d" providerId="ADAL" clId="{CD6385E6-1264-4A17-8635-D61BA5A1725C}" dt="2023-10-18T15:56:33.378" v="1891"/>
      <pc:docMkLst>
        <pc:docMk/>
      </pc:docMkLst>
      <pc:sldChg chg="modSp mod modNotesTx">
        <pc:chgData name="Moe, Allison" userId="9205d384-113b-48d0-bd47-15578573038d" providerId="ADAL" clId="{CD6385E6-1264-4A17-8635-D61BA5A1725C}" dt="2023-10-17T15:11:57.529" v="117" actId="20577"/>
        <pc:sldMkLst>
          <pc:docMk/>
          <pc:sldMk cId="1730930978" sldId="325"/>
        </pc:sldMkLst>
        <pc:spChg chg="mod">
          <ac:chgData name="Moe, Allison" userId="9205d384-113b-48d0-bd47-15578573038d" providerId="ADAL" clId="{CD6385E6-1264-4A17-8635-D61BA5A1725C}" dt="2023-10-17T15:11:25.518" v="116" actId="20577"/>
          <ac:spMkLst>
            <pc:docMk/>
            <pc:sldMk cId="1730930978" sldId="325"/>
            <ac:spMk id="2" creationId="{D292AD90-9B56-4E6E-882D-EB74A51603E9}"/>
          </ac:spMkLst>
        </pc:spChg>
      </pc:sldChg>
      <pc:sldChg chg="modNotesTx">
        <pc:chgData name="Moe, Allison" userId="9205d384-113b-48d0-bd47-15578573038d" providerId="ADAL" clId="{CD6385E6-1264-4A17-8635-D61BA5A1725C}" dt="2023-10-18T15:47:34.758" v="1779" actId="20577"/>
        <pc:sldMkLst>
          <pc:docMk/>
          <pc:sldMk cId="1545479452" sldId="327"/>
        </pc:sldMkLst>
      </pc:sldChg>
      <pc:sldChg chg="modSp mod modNotesTx">
        <pc:chgData name="Moe, Allison" userId="9205d384-113b-48d0-bd47-15578573038d" providerId="ADAL" clId="{CD6385E6-1264-4A17-8635-D61BA5A1725C}" dt="2023-10-18T15:54:04.341" v="1879" actId="20577"/>
        <pc:sldMkLst>
          <pc:docMk/>
          <pc:sldMk cId="2246114885" sldId="331"/>
        </pc:sldMkLst>
        <pc:spChg chg="mod">
          <ac:chgData name="Moe, Allison" userId="9205d384-113b-48d0-bd47-15578573038d" providerId="ADAL" clId="{CD6385E6-1264-4A17-8635-D61BA5A1725C}" dt="2023-10-18T15:53:50.903" v="1869" actId="20577"/>
          <ac:spMkLst>
            <pc:docMk/>
            <pc:sldMk cId="2246114885" sldId="331"/>
            <ac:spMk id="2" creationId="{D292AD90-9B56-4E6E-882D-EB74A51603E9}"/>
          </ac:spMkLst>
        </pc:spChg>
      </pc:sldChg>
      <pc:sldChg chg="del">
        <pc:chgData name="Moe, Allison" userId="9205d384-113b-48d0-bd47-15578573038d" providerId="ADAL" clId="{CD6385E6-1264-4A17-8635-D61BA5A1725C}" dt="2023-10-17T15:25:03.238" v="791" actId="47"/>
        <pc:sldMkLst>
          <pc:docMk/>
          <pc:sldMk cId="2178549814" sldId="1587"/>
        </pc:sldMkLst>
      </pc:sldChg>
      <pc:sldChg chg="mod modShow">
        <pc:chgData name="Moe, Allison" userId="9205d384-113b-48d0-bd47-15578573038d" providerId="ADAL" clId="{CD6385E6-1264-4A17-8635-D61BA5A1725C}" dt="2023-10-17T15:25:59.668" v="799" actId="729"/>
        <pc:sldMkLst>
          <pc:docMk/>
          <pc:sldMk cId="3720563330" sldId="1588"/>
        </pc:sldMkLst>
      </pc:sldChg>
      <pc:sldChg chg="addSp modSp mod modNotesTx">
        <pc:chgData name="Moe, Allison" userId="9205d384-113b-48d0-bd47-15578573038d" providerId="ADAL" clId="{CD6385E6-1264-4A17-8635-D61BA5A1725C}" dt="2023-10-18T15:55:41.085" v="1887" actId="14100"/>
        <pc:sldMkLst>
          <pc:docMk/>
          <pc:sldMk cId="3453301123" sldId="1589"/>
        </pc:sldMkLst>
        <pc:spChg chg="mod">
          <ac:chgData name="Moe, Allison" userId="9205d384-113b-48d0-bd47-15578573038d" providerId="ADAL" clId="{CD6385E6-1264-4A17-8635-D61BA5A1725C}" dt="2023-10-18T15:55:41.085" v="1887" actId="14100"/>
          <ac:spMkLst>
            <pc:docMk/>
            <pc:sldMk cId="3453301123" sldId="1589"/>
            <ac:spMk id="2" creationId="{BCDB370D-DF0B-10FC-F618-4A043095F33C}"/>
          </ac:spMkLst>
        </pc:spChg>
        <pc:spChg chg="add mod">
          <ac:chgData name="Moe, Allison" userId="9205d384-113b-48d0-bd47-15578573038d" providerId="ADAL" clId="{CD6385E6-1264-4A17-8635-D61BA5A1725C}" dt="2023-10-18T15:46:40.491" v="1723" actId="1076"/>
          <ac:spMkLst>
            <pc:docMk/>
            <pc:sldMk cId="3453301123" sldId="1589"/>
            <ac:spMk id="9" creationId="{34D2C9F2-D1C9-4727-2BBA-979C88011910}"/>
          </ac:spMkLst>
        </pc:spChg>
      </pc:sldChg>
      <pc:sldChg chg="delCm">
        <pc:chgData name="Moe, Allison" userId="9205d384-113b-48d0-bd47-15578573038d" providerId="ADAL" clId="{CD6385E6-1264-4A17-8635-D61BA5A1725C}" dt="2023-10-18T15:47:52.674" v="1780"/>
        <pc:sldMkLst>
          <pc:docMk/>
          <pc:sldMk cId="3951308762" sldId="1593"/>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47:52.674" v="1780"/>
              <pc2:cmMkLst xmlns:pc2="http://schemas.microsoft.com/office/powerpoint/2019/9/main/command">
                <pc:docMk/>
                <pc:sldMk cId="3951308762" sldId="1593"/>
                <pc2:cmMk id="{97A7583D-52DB-48C4-9310-70C986D186A0}"/>
              </pc2:cmMkLst>
            </pc226:cmChg>
          </p:ext>
        </pc:extLst>
      </pc:sldChg>
      <pc:sldChg chg="modSp mod modNotesTx">
        <pc:chgData name="Moe, Allison" userId="9205d384-113b-48d0-bd47-15578573038d" providerId="ADAL" clId="{CD6385E6-1264-4A17-8635-D61BA5A1725C}" dt="2023-10-18T15:43:57.460" v="1626" actId="14100"/>
        <pc:sldMkLst>
          <pc:docMk/>
          <pc:sldMk cId="2454899499" sldId="1642"/>
        </pc:sldMkLst>
        <pc:spChg chg="mod">
          <ac:chgData name="Moe, Allison" userId="9205d384-113b-48d0-bd47-15578573038d" providerId="ADAL" clId="{CD6385E6-1264-4A17-8635-D61BA5A1725C}" dt="2023-10-18T15:34:15.996" v="935" actId="255"/>
          <ac:spMkLst>
            <pc:docMk/>
            <pc:sldMk cId="2454899499" sldId="1642"/>
            <ac:spMk id="2" creationId="{D292AD90-9B56-4E6E-882D-EB74A51603E9}"/>
          </ac:spMkLst>
        </pc:spChg>
        <pc:spChg chg="mod">
          <ac:chgData name="Moe, Allison" userId="9205d384-113b-48d0-bd47-15578573038d" providerId="ADAL" clId="{CD6385E6-1264-4A17-8635-D61BA5A1725C}" dt="2023-10-18T15:43:57.460" v="1626" actId="14100"/>
          <ac:spMkLst>
            <pc:docMk/>
            <pc:sldMk cId="2454899499" sldId="1642"/>
            <ac:spMk id="3" creationId="{6203B0D0-6F46-403E-9BC2-1A330F73C49A}"/>
          </ac:spMkLst>
        </pc:spChg>
        <pc:spChg chg="mod">
          <ac:chgData name="Moe, Allison" userId="9205d384-113b-48d0-bd47-15578573038d" providerId="ADAL" clId="{CD6385E6-1264-4A17-8635-D61BA5A1725C}" dt="2023-10-18T15:34:20.985" v="936" actId="1076"/>
          <ac:spMkLst>
            <pc:docMk/>
            <pc:sldMk cId="2454899499" sldId="1642"/>
            <ac:spMk id="7" creationId="{0EDF1B02-8E65-1F2D-4950-B53B35CA8133}"/>
          </ac:spMkLst>
        </pc:spChg>
      </pc:sldChg>
      <pc:sldChg chg="modSp mod modAnim modNotesTx">
        <pc:chgData name="Moe, Allison" userId="9205d384-113b-48d0-bd47-15578573038d" providerId="ADAL" clId="{CD6385E6-1264-4A17-8635-D61BA5A1725C}" dt="2023-10-18T15:54:42.129" v="1884" actId="1076"/>
        <pc:sldMkLst>
          <pc:docMk/>
          <pc:sldMk cId="1570979405" sldId="1647"/>
        </pc:sldMkLst>
        <pc:spChg chg="mod">
          <ac:chgData name="Moe, Allison" userId="9205d384-113b-48d0-bd47-15578573038d" providerId="ADAL" clId="{CD6385E6-1264-4A17-8635-D61BA5A1725C}" dt="2023-10-18T15:54:20.945" v="1882" actId="14100"/>
          <ac:spMkLst>
            <pc:docMk/>
            <pc:sldMk cId="1570979405" sldId="1647"/>
            <ac:spMk id="3" creationId="{5779E792-F51B-8A33-7801-E53F4EA37A4B}"/>
          </ac:spMkLst>
        </pc:spChg>
        <pc:spChg chg="mod">
          <ac:chgData name="Moe, Allison" userId="9205d384-113b-48d0-bd47-15578573038d" providerId="ADAL" clId="{CD6385E6-1264-4A17-8635-D61BA5A1725C}" dt="2023-10-18T15:54:35.550" v="1883" actId="20577"/>
          <ac:spMkLst>
            <pc:docMk/>
            <pc:sldMk cId="1570979405" sldId="1647"/>
            <ac:spMk id="7" creationId="{C22678D6-1C0B-6891-08F4-1D6638D9791E}"/>
          </ac:spMkLst>
        </pc:spChg>
        <pc:spChg chg="mod">
          <ac:chgData name="Moe, Allison" userId="9205d384-113b-48d0-bd47-15578573038d" providerId="ADAL" clId="{CD6385E6-1264-4A17-8635-D61BA5A1725C}" dt="2023-10-18T15:54:42.129" v="1884" actId="1076"/>
          <ac:spMkLst>
            <pc:docMk/>
            <pc:sldMk cId="1570979405" sldId="1647"/>
            <ac:spMk id="8" creationId="{BD2B6B4D-99FB-7738-C5DB-019001065A82}"/>
          </ac:spMkLst>
        </pc:spChg>
      </pc:sldChg>
      <pc:sldChg chg="modSp mod">
        <pc:chgData name="Moe, Allison" userId="9205d384-113b-48d0-bd47-15578573038d" providerId="ADAL" clId="{CD6385E6-1264-4A17-8635-D61BA5A1725C}" dt="2023-10-18T15:43:39.845" v="1622" actId="14100"/>
        <pc:sldMkLst>
          <pc:docMk/>
          <pc:sldMk cId="1899283384" sldId="1650"/>
        </pc:sldMkLst>
        <pc:spChg chg="mod">
          <ac:chgData name="Moe, Allison" userId="9205d384-113b-48d0-bd47-15578573038d" providerId="ADAL" clId="{CD6385E6-1264-4A17-8635-D61BA5A1725C}" dt="2023-10-18T15:43:39.845" v="1622" actId="14100"/>
          <ac:spMkLst>
            <pc:docMk/>
            <pc:sldMk cId="1899283384" sldId="1650"/>
            <ac:spMk id="3" creationId="{1BD488CD-8F7F-1D68-6929-69A90417FAD4}"/>
          </ac:spMkLst>
        </pc:spChg>
      </pc:sldChg>
      <pc:sldChg chg="modSp mod modShow modNotesTx">
        <pc:chgData name="Moe, Allison" userId="9205d384-113b-48d0-bd47-15578573038d" providerId="ADAL" clId="{CD6385E6-1264-4A17-8635-D61BA5A1725C}" dt="2023-10-18T15:56:18.582" v="1890" actId="20577"/>
        <pc:sldMkLst>
          <pc:docMk/>
          <pc:sldMk cId="1850645892" sldId="1658"/>
        </pc:sldMkLst>
        <pc:spChg chg="mod">
          <ac:chgData name="Moe, Allison" userId="9205d384-113b-48d0-bd47-15578573038d" providerId="ADAL" clId="{CD6385E6-1264-4A17-8635-D61BA5A1725C}" dt="2023-10-18T15:56:15.545" v="1888" actId="14100"/>
          <ac:spMkLst>
            <pc:docMk/>
            <pc:sldMk cId="1850645892" sldId="1658"/>
            <ac:spMk id="3" creationId="{0C74AE20-9C7F-7CA1-0F23-04888790BD29}"/>
          </ac:spMkLst>
        </pc:spChg>
      </pc:sldChg>
      <pc:sldChg chg="modSp mod">
        <pc:chgData name="Moe, Allison" userId="9205d384-113b-48d0-bd47-15578573038d" providerId="ADAL" clId="{CD6385E6-1264-4A17-8635-D61BA5A1725C}" dt="2023-10-18T15:44:05.795" v="1627" actId="14100"/>
        <pc:sldMkLst>
          <pc:docMk/>
          <pc:sldMk cId="3989986654" sldId="1659"/>
        </pc:sldMkLst>
        <pc:spChg chg="mod">
          <ac:chgData name="Moe, Allison" userId="9205d384-113b-48d0-bd47-15578573038d" providerId="ADAL" clId="{CD6385E6-1264-4A17-8635-D61BA5A1725C}" dt="2023-10-18T15:44:05.795" v="1627" actId="14100"/>
          <ac:spMkLst>
            <pc:docMk/>
            <pc:sldMk cId="3989986654" sldId="1659"/>
            <ac:spMk id="3" creationId="{875620F9-599E-E751-EC24-C5DE89CA92C7}"/>
          </ac:spMkLst>
        </pc:spChg>
      </pc:sldChg>
      <pc:sldChg chg="addSp delSp modSp mod delCm">
        <pc:chgData name="Moe, Allison" userId="9205d384-113b-48d0-bd47-15578573038d" providerId="ADAL" clId="{CD6385E6-1264-4A17-8635-D61BA5A1725C}" dt="2023-10-17T15:19:54.686" v="160"/>
        <pc:sldMkLst>
          <pc:docMk/>
          <pc:sldMk cId="1836314706" sldId="1662"/>
        </pc:sldMkLst>
        <pc:spChg chg="add del mod">
          <ac:chgData name="Moe, Allison" userId="9205d384-113b-48d0-bd47-15578573038d" providerId="ADAL" clId="{CD6385E6-1264-4A17-8635-D61BA5A1725C}" dt="2023-10-17T15:19:19.870" v="154" actId="478"/>
          <ac:spMkLst>
            <pc:docMk/>
            <pc:sldMk cId="1836314706" sldId="1662"/>
            <ac:spMk id="7" creationId="{4459AED3-B990-93C5-D378-2D1507478F20}"/>
          </ac:spMkLst>
        </pc:spChg>
        <pc:spChg chg="add mod">
          <ac:chgData name="Moe, Allison" userId="9205d384-113b-48d0-bd47-15578573038d" providerId="ADAL" clId="{CD6385E6-1264-4A17-8635-D61BA5A1725C}" dt="2023-10-17T15:19:22.951" v="155" actId="478"/>
          <ac:spMkLst>
            <pc:docMk/>
            <pc:sldMk cId="1836314706" sldId="1662"/>
            <ac:spMk id="13" creationId="{6F82BBD9-82C5-C0B0-0391-4346258F7FC3}"/>
          </ac:spMkLst>
        </pc:spChg>
        <pc:spChg chg="del">
          <ac:chgData name="Moe, Allison" userId="9205d384-113b-48d0-bd47-15578573038d" providerId="ADAL" clId="{CD6385E6-1264-4A17-8635-D61BA5A1725C}" dt="2023-10-17T15:19:22.951" v="155" actId="478"/>
          <ac:spMkLst>
            <pc:docMk/>
            <pc:sldMk cId="1836314706" sldId="1662"/>
            <ac:spMk id="18" creationId="{C252D388-7E46-429E-3A91-A0F3A49E7762}"/>
          </ac:spMkLst>
        </pc:spChg>
        <pc:spChg chg="add del mod">
          <ac:chgData name="Moe, Allison" userId="9205d384-113b-48d0-bd47-15578573038d" providerId="ADAL" clId="{CD6385E6-1264-4A17-8635-D61BA5A1725C}" dt="2023-10-17T15:19:29.295" v="157" actId="478"/>
          <ac:spMkLst>
            <pc:docMk/>
            <pc:sldMk cId="1836314706" sldId="1662"/>
            <ac:spMk id="20" creationId="{FB6323E8-C121-7426-204A-163479CB652D}"/>
          </ac:spMkLst>
        </pc:spChg>
        <pc:spChg chg="add del mod">
          <ac:chgData name="Moe, Allison" userId="9205d384-113b-48d0-bd47-15578573038d" providerId="ADAL" clId="{CD6385E6-1264-4A17-8635-D61BA5A1725C}" dt="2023-10-17T15:19:51.020" v="159"/>
          <ac:spMkLst>
            <pc:docMk/>
            <pc:sldMk cId="1836314706" sldId="1662"/>
            <ac:spMk id="22" creationId="{F11A425D-5346-A96D-E5A5-B93A3CE845D6}"/>
          </ac:spMkLst>
        </pc:spChg>
        <pc:picChg chg="add del">
          <ac:chgData name="Moe, Allison" userId="9205d384-113b-48d0-bd47-15578573038d" providerId="ADAL" clId="{CD6385E6-1264-4A17-8635-D61BA5A1725C}" dt="2023-10-17T15:19:42.956" v="158" actId="478"/>
          <ac:picMkLst>
            <pc:docMk/>
            <pc:sldMk cId="1836314706" sldId="1662"/>
            <ac:picMk id="11" creationId="{A8888C90-236B-9DAD-17AA-F8B46B357BCB}"/>
          </ac:picMkLst>
        </pc:picChg>
        <pc:picChg chg="add mod">
          <ac:chgData name="Moe, Allison" userId="9205d384-113b-48d0-bd47-15578573038d" providerId="ADAL" clId="{CD6385E6-1264-4A17-8635-D61BA5A1725C}" dt="2023-10-17T15:19:51.020" v="159"/>
          <ac:picMkLst>
            <pc:docMk/>
            <pc:sldMk cId="1836314706" sldId="1662"/>
            <ac:picMk id="23" creationId="{895C5D7E-E22A-4B72-B3FF-8208FF4F77E6}"/>
          </ac:picMkLst>
        </pc:picChg>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7T15:19:54.686" v="160"/>
              <pc2:cmMkLst xmlns:pc2="http://schemas.microsoft.com/office/powerpoint/2019/9/main/command">
                <pc:docMk/>
                <pc:sldMk cId="1836314706" sldId="1662"/>
                <pc2:cmMk id="{6FFC29E1-5EF1-4EEC-B637-E46C4CBDB335}"/>
              </pc2:cmMkLst>
            </pc226:cmChg>
          </p:ext>
        </pc:extLst>
      </pc:sldChg>
      <pc:sldChg chg="modSp mod modNotesTx">
        <pc:chgData name="Moe, Allison" userId="9205d384-113b-48d0-bd47-15578573038d" providerId="ADAL" clId="{CD6385E6-1264-4A17-8635-D61BA5A1725C}" dt="2023-10-18T15:44:19.361" v="1641" actId="14100"/>
        <pc:sldMkLst>
          <pc:docMk/>
          <pc:sldMk cId="2955900987" sldId="1664"/>
        </pc:sldMkLst>
        <pc:spChg chg="mod">
          <ac:chgData name="Moe, Allison" userId="9205d384-113b-48d0-bd47-15578573038d" providerId="ADAL" clId="{CD6385E6-1264-4A17-8635-D61BA5A1725C}" dt="2023-10-18T15:44:19.361" v="1641" actId="14100"/>
          <ac:spMkLst>
            <pc:docMk/>
            <pc:sldMk cId="2955900987" sldId="1664"/>
            <ac:spMk id="3" creationId="{1BD488CD-8F7F-1D68-6929-69A90417FAD4}"/>
          </ac:spMkLst>
        </pc:spChg>
      </pc:sldChg>
      <pc:sldChg chg="del">
        <pc:chgData name="Moe, Allison" userId="9205d384-113b-48d0-bd47-15578573038d" providerId="ADAL" clId="{CD6385E6-1264-4A17-8635-D61BA5A1725C}" dt="2023-10-17T15:21:45.150" v="175" actId="47"/>
        <pc:sldMkLst>
          <pc:docMk/>
          <pc:sldMk cId="573948020" sldId="1667"/>
        </pc:sldMkLst>
      </pc:sldChg>
      <pc:sldChg chg="modSp mod">
        <pc:chgData name="Moe, Allison" userId="9205d384-113b-48d0-bd47-15578573038d" providerId="ADAL" clId="{CD6385E6-1264-4A17-8635-D61BA5A1725C}" dt="2023-10-17T15:14:57.543" v="150" actId="14100"/>
        <pc:sldMkLst>
          <pc:docMk/>
          <pc:sldMk cId="2463798138" sldId="1671"/>
        </pc:sldMkLst>
        <pc:spChg chg="mod">
          <ac:chgData name="Moe, Allison" userId="9205d384-113b-48d0-bd47-15578573038d" providerId="ADAL" clId="{CD6385E6-1264-4A17-8635-D61BA5A1725C}" dt="2023-10-17T15:14:57.543" v="150" actId="14100"/>
          <ac:spMkLst>
            <pc:docMk/>
            <pc:sldMk cId="2463798138" sldId="1671"/>
            <ac:spMk id="2" creationId="{8FC72F22-1D76-9AEB-55A6-25EF40940359}"/>
          </ac:spMkLst>
        </pc:spChg>
      </pc:sldChg>
      <pc:sldChg chg="del">
        <pc:chgData name="Moe, Allison" userId="9205d384-113b-48d0-bd47-15578573038d" providerId="ADAL" clId="{CD6385E6-1264-4A17-8635-D61BA5A1725C}" dt="2023-10-17T15:17:38.397" v="152" actId="47"/>
        <pc:sldMkLst>
          <pc:docMk/>
          <pc:sldMk cId="2056565599" sldId="1674"/>
        </pc:sldMkLst>
      </pc:sldChg>
      <pc:sldChg chg="modSp mod">
        <pc:chgData name="Moe, Allison" userId="9205d384-113b-48d0-bd47-15578573038d" providerId="ADAL" clId="{CD6385E6-1264-4A17-8635-D61BA5A1725C}" dt="2023-10-17T15:17:17.742" v="151" actId="20577"/>
        <pc:sldMkLst>
          <pc:docMk/>
          <pc:sldMk cId="714063448" sldId="1676"/>
        </pc:sldMkLst>
        <pc:spChg chg="mod">
          <ac:chgData name="Moe, Allison" userId="9205d384-113b-48d0-bd47-15578573038d" providerId="ADAL" clId="{CD6385E6-1264-4A17-8635-D61BA5A1725C}" dt="2023-10-17T15:17:17.742" v="151" actId="20577"/>
          <ac:spMkLst>
            <pc:docMk/>
            <pc:sldMk cId="714063448" sldId="1676"/>
            <ac:spMk id="3" creationId="{CD4C47C5-396E-3B5D-9E5F-417B855850D6}"/>
          </ac:spMkLst>
        </pc:spChg>
      </pc:sldChg>
      <pc:sldChg chg="del">
        <pc:chgData name="Moe, Allison" userId="9205d384-113b-48d0-bd47-15578573038d" providerId="ADAL" clId="{CD6385E6-1264-4A17-8635-D61BA5A1725C}" dt="2023-10-17T15:20:32.209" v="161" actId="47"/>
        <pc:sldMkLst>
          <pc:docMk/>
          <pc:sldMk cId="586441216" sldId="1679"/>
        </pc:sldMkLst>
      </pc:sldChg>
      <pc:sldChg chg="del">
        <pc:chgData name="Moe, Allison" userId="9205d384-113b-48d0-bd47-15578573038d" providerId="ADAL" clId="{CD6385E6-1264-4A17-8635-D61BA5A1725C}" dt="2023-10-17T15:23:24.847" v="498" actId="47"/>
        <pc:sldMkLst>
          <pc:docMk/>
          <pc:sldMk cId="3457169608" sldId="1680"/>
        </pc:sldMkLst>
      </pc:sldChg>
      <pc:sldChg chg="mod modShow delCm modNotesTx">
        <pc:chgData name="Moe, Allison" userId="9205d384-113b-48d0-bd47-15578573038d" providerId="ADAL" clId="{CD6385E6-1264-4A17-8635-D61BA5A1725C}" dt="2023-10-18T15:56:33.378" v="1891"/>
        <pc:sldMkLst>
          <pc:docMk/>
          <pc:sldMk cId="2577774266" sldId="1682"/>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56:33.378" v="1891"/>
              <pc2:cmMkLst xmlns:pc2="http://schemas.microsoft.com/office/powerpoint/2019/9/main/command">
                <pc:docMk/>
                <pc:sldMk cId="2577774266" sldId="1682"/>
                <pc2:cmMk id="{D11D541F-A9ED-41DF-B68D-900136C99014}"/>
              </pc2:cmMkLst>
            </pc226:cmChg>
            <pc226:cmChg xmlns:pc226="http://schemas.microsoft.com/office/powerpoint/2022/06/main/command" chg="del">
              <pc226:chgData name="Moe, Allison" userId="9205d384-113b-48d0-bd47-15578573038d" providerId="ADAL" clId="{CD6385E6-1264-4A17-8635-D61BA5A1725C}" dt="2023-10-17T15:25:15.019" v="792"/>
              <pc2:cmMkLst xmlns:pc2="http://schemas.microsoft.com/office/powerpoint/2019/9/main/command">
                <pc:docMk/>
                <pc:sldMk cId="2577774266" sldId="1682"/>
                <pc2:cmMk id="{5616B62A-2113-49D1-9A72-E0A73FF489E6}"/>
              </pc2:cmMkLst>
            </pc226:cmChg>
            <pc226:cmChg xmlns:pc226="http://schemas.microsoft.com/office/powerpoint/2022/06/main/command" chg="del">
              <pc226:chgData name="Moe, Allison" userId="9205d384-113b-48d0-bd47-15578573038d" providerId="ADAL" clId="{CD6385E6-1264-4A17-8635-D61BA5A1725C}" dt="2023-10-17T15:25:32.639" v="793"/>
              <pc2:cmMkLst xmlns:pc2="http://schemas.microsoft.com/office/powerpoint/2019/9/main/command">
                <pc:docMk/>
                <pc:sldMk cId="2577774266" sldId="1682"/>
                <pc2:cmMk id="{99BA82E5-1DB2-4FC8-B002-2C7ADC838E79}"/>
              </pc2:cmMkLst>
            </pc226:cmChg>
          </p:ext>
        </pc:extLst>
      </pc:sldChg>
      <pc:sldChg chg="mod modShow">
        <pc:chgData name="Moe, Allison" userId="9205d384-113b-48d0-bd47-15578573038d" providerId="ADAL" clId="{CD6385E6-1264-4A17-8635-D61BA5A1725C}" dt="2023-10-17T15:25:53.033" v="796" actId="729"/>
        <pc:sldMkLst>
          <pc:docMk/>
          <pc:sldMk cId="2735004314" sldId="1686"/>
        </pc:sldMkLst>
      </pc:sldChg>
      <pc:sldChg chg="mod modShow">
        <pc:chgData name="Moe, Allison" userId="9205d384-113b-48d0-bd47-15578573038d" providerId="ADAL" clId="{CD6385E6-1264-4A17-8635-D61BA5A1725C}" dt="2023-10-17T15:25:57.442" v="798" actId="729"/>
        <pc:sldMkLst>
          <pc:docMk/>
          <pc:sldMk cId="628983914" sldId="1687"/>
        </pc:sldMkLst>
      </pc:sldChg>
      <pc:sldChg chg="mod modShow">
        <pc:chgData name="Moe, Allison" userId="9205d384-113b-48d0-bd47-15578573038d" providerId="ADAL" clId="{CD6385E6-1264-4A17-8635-D61BA5A1725C}" dt="2023-10-17T15:25:55.526" v="797" actId="729"/>
        <pc:sldMkLst>
          <pc:docMk/>
          <pc:sldMk cId="110303663" sldId="1688"/>
        </pc:sldMkLst>
      </pc:sldChg>
      <pc:sldChg chg="modNotesTx">
        <pc:chgData name="Moe, Allison" userId="9205d384-113b-48d0-bd47-15578573038d" providerId="ADAL" clId="{CD6385E6-1264-4A17-8635-D61BA5A1725C}" dt="2023-10-17T15:10:38.100" v="112" actId="20577"/>
        <pc:sldMkLst>
          <pc:docMk/>
          <pc:sldMk cId="1341072652" sldId="1691"/>
        </pc:sldMkLst>
      </pc:sldChg>
      <pc:sldChg chg="modSp mod delCm modNotesTx">
        <pc:chgData name="Moe, Allison" userId="9205d384-113b-48d0-bd47-15578573038d" providerId="ADAL" clId="{CD6385E6-1264-4A17-8635-D61BA5A1725C}" dt="2023-10-18T15:51:47.962" v="1864" actId="20577"/>
        <pc:sldMkLst>
          <pc:docMk/>
          <pc:sldMk cId="3673001662" sldId="1693"/>
        </pc:sldMkLst>
        <pc:spChg chg="mod">
          <ac:chgData name="Moe, Allison" userId="9205d384-113b-48d0-bd47-15578573038d" providerId="ADAL" clId="{CD6385E6-1264-4A17-8635-D61BA5A1725C}" dt="2023-10-18T15:51:02.072" v="1849" actId="113"/>
          <ac:spMkLst>
            <pc:docMk/>
            <pc:sldMk cId="3673001662" sldId="1693"/>
            <ac:spMk id="2" creationId="{EE291366-BF72-C606-43CF-527B8797EEC8}"/>
          </ac:spMkLst>
        </pc:spChg>
        <pc:spChg chg="mod">
          <ac:chgData name="Moe, Allison" userId="9205d384-113b-48d0-bd47-15578573038d" providerId="ADAL" clId="{CD6385E6-1264-4A17-8635-D61BA5A1725C}" dt="2023-10-18T15:45:14.779" v="1642" actId="14100"/>
          <ac:spMkLst>
            <pc:docMk/>
            <pc:sldMk cId="3673001662" sldId="1693"/>
            <ac:spMk id="3" creationId="{B982F9F1-E83E-418B-ABB5-E6F750ACF9B3}"/>
          </ac:spMkLst>
        </pc:spChg>
        <pc:picChg chg="mod">
          <ac:chgData name="Moe, Allison" userId="9205d384-113b-48d0-bd47-15578573038d" providerId="ADAL" clId="{CD6385E6-1264-4A17-8635-D61BA5A1725C}" dt="2023-10-18T15:49:49.819" v="1816" actId="1076"/>
          <ac:picMkLst>
            <pc:docMk/>
            <pc:sldMk cId="3673001662" sldId="1693"/>
            <ac:picMk id="4" creationId="{7F2DA0CB-A7C4-A8DC-F90B-833694E6032A}"/>
          </ac:picMkLst>
        </pc:picChg>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47:59.920" v="1781"/>
              <pc2:cmMkLst xmlns:pc2="http://schemas.microsoft.com/office/powerpoint/2019/9/main/command">
                <pc:docMk/>
                <pc:sldMk cId="3673001662" sldId="1693"/>
                <pc2:cmMk id="{236EEE84-135E-ED47-8FDC-C57F134A99C6}"/>
              </pc2:cmMkLst>
            </pc226:cmChg>
          </p:ext>
        </pc:extLst>
      </pc:sldChg>
      <pc:sldChg chg="del">
        <pc:chgData name="Moe, Allison" userId="9205d384-113b-48d0-bd47-15578573038d" providerId="ADAL" clId="{CD6385E6-1264-4A17-8635-D61BA5A1725C}" dt="2023-10-18T15:33:07.016" v="840" actId="47"/>
        <pc:sldMkLst>
          <pc:docMk/>
          <pc:sldMk cId="3320118969" sldId="1694"/>
        </pc:sldMkLst>
      </pc:sldChg>
      <pc:sldChg chg="delCm">
        <pc:chgData name="Moe, Allison" userId="9205d384-113b-48d0-bd47-15578573038d" providerId="ADAL" clId="{CD6385E6-1264-4A17-8635-D61BA5A1725C}" dt="2023-10-18T15:55:16.017" v="1886"/>
        <pc:sldMkLst>
          <pc:docMk/>
          <pc:sldMk cId="1703347933" sldId="1695"/>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55:16.017" v="1886"/>
              <pc2:cmMkLst xmlns:pc2="http://schemas.microsoft.com/office/powerpoint/2019/9/main/command">
                <pc:docMk/>
                <pc:sldMk cId="1703347933" sldId="1695"/>
                <pc2:cmMk id="{0C9A24A5-37B1-9640-8E6A-03CA27CC46CE}"/>
              </pc2:cmMkLst>
            </pc226:cmChg>
            <pc226:cmChg xmlns:pc226="http://schemas.microsoft.com/office/powerpoint/2022/06/main/command" chg="del">
              <pc226:chgData name="Moe, Allison" userId="9205d384-113b-48d0-bd47-15578573038d" providerId="ADAL" clId="{CD6385E6-1264-4A17-8635-D61BA5A1725C}" dt="2023-10-18T15:55:13.963" v="1885"/>
              <pc2:cmMkLst xmlns:pc2="http://schemas.microsoft.com/office/powerpoint/2019/9/main/command">
                <pc:docMk/>
                <pc:sldMk cId="1703347933" sldId="1695"/>
                <pc2:cmMk id="{1B4500F7-B26B-334D-BA16-119DAD7AE92D}"/>
              </pc2:cmMkLst>
            </pc226:cmChg>
          </p:ext>
        </pc:extLst>
      </pc:sldChg>
      <pc:sldChg chg="addSp delSp modSp add mod modClrScheme modShow chgLayout modNotesTx">
        <pc:chgData name="Moe, Allison" userId="9205d384-113b-48d0-bd47-15578573038d" providerId="ADAL" clId="{CD6385E6-1264-4A17-8635-D61BA5A1725C}" dt="2023-10-17T15:22:42.466" v="338" actId="20577"/>
        <pc:sldMkLst>
          <pc:docMk/>
          <pc:sldMk cId="3566909220" sldId="1696"/>
        </pc:sldMkLst>
        <pc:spChg chg="del mod ord">
          <ac:chgData name="Moe, Allison" userId="9205d384-113b-48d0-bd47-15578573038d" providerId="ADAL" clId="{CD6385E6-1264-4A17-8635-D61BA5A1725C}" dt="2023-10-17T15:21:37.451" v="164" actId="700"/>
          <ac:spMkLst>
            <pc:docMk/>
            <pc:sldMk cId="3566909220" sldId="1696"/>
            <ac:spMk id="2" creationId="{3EA3AC4A-B3E0-A8E4-7C2A-2C5811096612}"/>
          </ac:spMkLst>
        </pc:spChg>
        <pc:spChg chg="mod ord">
          <ac:chgData name="Moe, Allison" userId="9205d384-113b-48d0-bd47-15578573038d" providerId="ADAL" clId="{CD6385E6-1264-4A17-8635-D61BA5A1725C}" dt="2023-10-17T15:21:42.982" v="174" actId="20577"/>
          <ac:spMkLst>
            <pc:docMk/>
            <pc:sldMk cId="3566909220" sldId="1696"/>
            <ac:spMk id="3" creationId="{0C74AE20-9C7F-7CA1-0F23-04888790BD29}"/>
          </ac:spMkLst>
        </pc:spChg>
        <pc:spChg chg="del">
          <ac:chgData name="Moe, Allison" userId="9205d384-113b-48d0-bd47-15578573038d" providerId="ADAL" clId="{CD6385E6-1264-4A17-8635-D61BA5A1725C}" dt="2023-10-17T15:21:37.451" v="164" actId="700"/>
          <ac:spMkLst>
            <pc:docMk/>
            <pc:sldMk cId="3566909220" sldId="1696"/>
            <ac:spMk id="4" creationId="{DCA088D2-5DD8-DDC2-96C4-17A04696DB72}"/>
          </ac:spMkLst>
        </pc:spChg>
        <pc:spChg chg="del">
          <ac:chgData name="Moe, Allison" userId="9205d384-113b-48d0-bd47-15578573038d" providerId="ADAL" clId="{CD6385E6-1264-4A17-8635-D61BA5A1725C}" dt="2023-10-17T15:21:37.451" v="164" actId="700"/>
          <ac:spMkLst>
            <pc:docMk/>
            <pc:sldMk cId="3566909220" sldId="1696"/>
            <ac:spMk id="5" creationId="{F6C0769D-3FD1-118A-3F6C-C659654D63F2}"/>
          </ac:spMkLst>
        </pc:spChg>
        <pc:spChg chg="add mod ord">
          <ac:chgData name="Moe, Allison" userId="9205d384-113b-48d0-bd47-15578573038d" providerId="ADAL" clId="{CD6385E6-1264-4A17-8635-D61BA5A1725C}" dt="2023-10-17T15:21:37.451" v="164" actId="700"/>
          <ac:spMkLst>
            <pc:docMk/>
            <pc:sldMk cId="3566909220" sldId="1696"/>
            <ac:spMk id="6" creationId="{155EE522-28E0-929A-5AB3-63000975A85F}"/>
          </ac:spMkLst>
        </pc:spChg>
      </pc:sldChg>
      <pc:sldChg chg="modSp add mod modNotesTx">
        <pc:chgData name="Moe, Allison" userId="9205d384-113b-48d0-bd47-15578573038d" providerId="ADAL" clId="{CD6385E6-1264-4A17-8635-D61BA5A1725C}" dt="2023-10-17T15:23:22.595" v="497" actId="313"/>
        <pc:sldMkLst>
          <pc:docMk/>
          <pc:sldMk cId="1281219520" sldId="1697"/>
        </pc:sldMkLst>
        <pc:spChg chg="mod">
          <ac:chgData name="Moe, Allison" userId="9205d384-113b-48d0-bd47-15578573038d" providerId="ADAL" clId="{CD6385E6-1264-4A17-8635-D61BA5A1725C}" dt="2023-10-17T15:21:59.923" v="203" actId="14100"/>
          <ac:spMkLst>
            <pc:docMk/>
            <pc:sldMk cId="1281219520" sldId="1697"/>
            <ac:spMk id="3" creationId="{0C74AE20-9C7F-7CA1-0F23-04888790BD29}"/>
          </ac:spMkLst>
        </pc:spChg>
      </pc:sldChg>
      <pc:sldChg chg="modSp add mod modShow modNotesTx">
        <pc:chgData name="Moe, Allison" userId="9205d384-113b-48d0-bd47-15578573038d" providerId="ADAL" clId="{CD6385E6-1264-4A17-8635-D61BA5A1725C}" dt="2023-10-17T15:24:59.674" v="790" actId="20577"/>
        <pc:sldMkLst>
          <pc:docMk/>
          <pc:sldMk cId="3692084172" sldId="1698"/>
        </pc:sldMkLst>
        <pc:spChg chg="mod">
          <ac:chgData name="Moe, Allison" userId="9205d384-113b-48d0-bd47-15578573038d" providerId="ADAL" clId="{CD6385E6-1264-4A17-8635-D61BA5A1725C}" dt="2023-10-17T15:24:11.728" v="539" actId="20577"/>
          <ac:spMkLst>
            <pc:docMk/>
            <pc:sldMk cId="3692084172" sldId="1698"/>
            <ac:spMk id="3" creationId="{0C74AE20-9C7F-7CA1-0F23-04888790BD29}"/>
          </ac:spMkLst>
        </pc:spChg>
      </pc:sldChg>
    </pc:docChg>
  </pc:docChgLst>
  <pc:docChgLst>
    <pc:chgData name="Zietz, Fred" userId="0af1436c-7539-470d-a4e0-f048f39bfce3" providerId="ADAL" clId="{AC6C1CF7-6AF4-DF49-940E-CAA1ACCAF172}"/>
    <pc:docChg chg="custSel addSld modSld">
      <pc:chgData name="Zietz, Fred" userId="0af1436c-7539-470d-a4e0-f048f39bfce3" providerId="ADAL" clId="{AC6C1CF7-6AF4-DF49-940E-CAA1ACCAF172}" dt="2023-10-16T20:51:49.829" v="32" actId="18131"/>
      <pc:docMkLst>
        <pc:docMk/>
      </pc:docMkLst>
      <pc:sldChg chg="addSp delSp modSp mod">
        <pc:chgData name="Zietz, Fred" userId="0af1436c-7539-470d-a4e0-f048f39bfce3" providerId="ADAL" clId="{AC6C1CF7-6AF4-DF49-940E-CAA1ACCAF172}" dt="2023-10-16T14:34:05.858" v="4" actId="18131"/>
        <pc:sldMkLst>
          <pc:docMk/>
          <pc:sldMk cId="1730930978" sldId="325"/>
        </pc:sldMkLst>
        <pc:spChg chg="del">
          <ac:chgData name="Zietz, Fred" userId="0af1436c-7539-470d-a4e0-f048f39bfce3" providerId="ADAL" clId="{AC6C1CF7-6AF4-DF49-940E-CAA1ACCAF172}" dt="2023-10-16T14:33:32.681" v="0" actId="931"/>
          <ac:spMkLst>
            <pc:docMk/>
            <pc:sldMk cId="1730930978" sldId="325"/>
            <ac:spMk id="7" creationId="{033CAF4F-F131-FD3B-91D6-BFB7EB51C099}"/>
          </ac:spMkLst>
        </pc:spChg>
        <pc:spChg chg="del">
          <ac:chgData name="Zietz, Fred" userId="0af1436c-7539-470d-a4e0-f048f39bfce3" providerId="ADAL" clId="{AC6C1CF7-6AF4-DF49-940E-CAA1ACCAF172}" dt="2023-10-16T14:33:46.068" v="1" actId="478"/>
          <ac:spMkLst>
            <pc:docMk/>
            <pc:sldMk cId="1730930978" sldId="325"/>
            <ac:spMk id="8" creationId="{AB783F8C-53DD-D0DF-C4AB-DD54B7E663CD}"/>
          </ac:spMkLst>
        </pc:spChg>
        <pc:picChg chg="add mod modCrop">
          <ac:chgData name="Zietz, Fred" userId="0af1436c-7539-470d-a4e0-f048f39bfce3" providerId="ADAL" clId="{AC6C1CF7-6AF4-DF49-940E-CAA1ACCAF172}" dt="2023-10-16T14:34:05.858" v="4" actId="18131"/>
          <ac:picMkLst>
            <pc:docMk/>
            <pc:sldMk cId="1730930978" sldId="325"/>
            <ac:picMk id="5" creationId="{BB4093DF-B493-2A44-0263-86A39E7D29C6}"/>
          </ac:picMkLst>
        </pc:picChg>
      </pc:sldChg>
      <pc:sldChg chg="modSp">
        <pc:chgData name="Zietz, Fred" userId="0af1436c-7539-470d-a4e0-f048f39bfce3" providerId="ADAL" clId="{AC6C1CF7-6AF4-DF49-940E-CAA1ACCAF172}" dt="2023-10-16T20:51:34.160" v="30" actId="14826"/>
        <pc:sldMkLst>
          <pc:docMk/>
          <pc:sldMk cId="3951308762" sldId="1593"/>
        </pc:sldMkLst>
        <pc:picChg chg="mod">
          <ac:chgData name="Zietz, Fred" userId="0af1436c-7539-470d-a4e0-f048f39bfce3" providerId="ADAL" clId="{AC6C1CF7-6AF4-DF49-940E-CAA1ACCAF172}" dt="2023-10-16T20:51:34.160" v="30" actId="14826"/>
          <ac:picMkLst>
            <pc:docMk/>
            <pc:sldMk cId="3951308762" sldId="1593"/>
            <ac:picMk id="4" creationId="{65E21E4E-35A1-5C4E-D274-194604EDB68B}"/>
          </ac:picMkLst>
        </pc:picChg>
      </pc:sldChg>
      <pc:sldChg chg="modSp mod">
        <pc:chgData name="Zietz, Fred" userId="0af1436c-7539-470d-a4e0-f048f39bfce3" providerId="ADAL" clId="{AC6C1CF7-6AF4-DF49-940E-CAA1ACCAF172}" dt="2023-10-16T20:51:49.829" v="32" actId="18131"/>
        <pc:sldMkLst>
          <pc:docMk/>
          <pc:sldMk cId="1954304477" sldId="1594"/>
        </pc:sldMkLst>
        <pc:picChg chg="mod modCrop">
          <ac:chgData name="Zietz, Fred" userId="0af1436c-7539-470d-a4e0-f048f39bfce3" providerId="ADAL" clId="{AC6C1CF7-6AF4-DF49-940E-CAA1ACCAF172}" dt="2023-10-16T20:51:49.829" v="32" actId="18131"/>
          <ac:picMkLst>
            <pc:docMk/>
            <pc:sldMk cId="1954304477" sldId="1594"/>
            <ac:picMk id="10" creationId="{8D400261-3377-E278-103A-3BE817FB5D74}"/>
          </ac:picMkLst>
        </pc:picChg>
      </pc:sldChg>
      <pc:sldChg chg="addSp delSp modSp add mod">
        <pc:chgData name="Zietz, Fred" userId="0af1436c-7539-470d-a4e0-f048f39bfce3" providerId="ADAL" clId="{AC6C1CF7-6AF4-DF49-940E-CAA1ACCAF172}" dt="2023-10-16T14:46:18.599" v="15" actId="478"/>
        <pc:sldMkLst>
          <pc:docMk/>
          <pc:sldMk cId="3673001662" sldId="1693"/>
        </pc:sldMkLst>
        <pc:spChg chg="add del mod">
          <ac:chgData name="Zietz, Fred" userId="0af1436c-7539-470d-a4e0-f048f39bfce3" providerId="ADAL" clId="{AC6C1CF7-6AF4-DF49-940E-CAA1ACCAF172}" dt="2023-10-16T14:46:18.599" v="15" actId="478"/>
          <ac:spMkLst>
            <pc:docMk/>
            <pc:sldMk cId="3673001662" sldId="1693"/>
            <ac:spMk id="11" creationId="{42E8F44B-81E6-7541-5761-F361CC713590}"/>
          </ac:spMkLst>
        </pc:spChg>
        <pc:picChg chg="del">
          <ac:chgData name="Zietz, Fred" userId="0af1436c-7539-470d-a4e0-f048f39bfce3" providerId="ADAL" clId="{AC6C1CF7-6AF4-DF49-940E-CAA1ACCAF172}" dt="2023-10-16T14:46:15.478" v="14" actId="478"/>
          <ac:picMkLst>
            <pc:docMk/>
            <pc:sldMk cId="3673001662" sldId="1693"/>
            <ac:picMk id="6" creationId="{3CBAF6F6-3D19-FA5D-30F7-111E9842B503}"/>
          </ac:picMkLst>
        </pc:picChg>
        <pc:picChg chg="add mod modCrop">
          <ac:chgData name="Zietz, Fred" userId="0af1436c-7539-470d-a4e0-f048f39bfce3" providerId="ADAL" clId="{AC6C1CF7-6AF4-DF49-940E-CAA1ACCAF172}" dt="2023-10-16T14:46:11.393" v="13" actId="732"/>
          <ac:picMkLst>
            <pc:docMk/>
            <pc:sldMk cId="3673001662" sldId="1693"/>
            <ac:picMk id="9" creationId="{20EA453A-C8A5-4EE4-8B70-4EDFA1938FBF}"/>
          </ac:picMkLst>
        </pc:picChg>
      </pc:sldChg>
      <pc:sldChg chg="modSp add">
        <pc:chgData name="Zietz, Fred" userId="0af1436c-7539-470d-a4e0-f048f39bfce3" providerId="ADAL" clId="{AC6C1CF7-6AF4-DF49-940E-CAA1ACCAF172}" dt="2023-10-16T14:46:31.112" v="17" actId="14826"/>
        <pc:sldMkLst>
          <pc:docMk/>
          <pc:sldMk cId="3320118969" sldId="1694"/>
        </pc:sldMkLst>
        <pc:picChg chg="mod">
          <ac:chgData name="Zietz, Fred" userId="0af1436c-7539-470d-a4e0-f048f39bfce3" providerId="ADAL" clId="{AC6C1CF7-6AF4-DF49-940E-CAA1ACCAF172}" dt="2023-10-16T14:46:31.112" v="17" actId="14826"/>
          <ac:picMkLst>
            <pc:docMk/>
            <pc:sldMk cId="3320118969" sldId="1694"/>
            <ac:picMk id="9" creationId="{20EA453A-C8A5-4EE4-8B70-4EDFA1938FBF}"/>
          </ac:picMkLst>
        </pc:picChg>
      </pc:sldChg>
      <pc:sldChg chg="addSp delSp modSp add mod">
        <pc:chgData name="Zietz, Fred" userId="0af1436c-7539-470d-a4e0-f048f39bfce3" providerId="ADAL" clId="{AC6C1CF7-6AF4-DF49-940E-CAA1ACCAF172}" dt="2023-10-16T16:38:24.054" v="29" actId="1076"/>
        <pc:sldMkLst>
          <pc:docMk/>
          <pc:sldMk cId="1703347933" sldId="1695"/>
        </pc:sldMkLst>
        <pc:spChg chg="add del mod">
          <ac:chgData name="Zietz, Fred" userId="0af1436c-7539-470d-a4e0-f048f39bfce3" providerId="ADAL" clId="{AC6C1CF7-6AF4-DF49-940E-CAA1ACCAF172}" dt="2023-10-16T16:38:11.162" v="26" actId="478"/>
          <ac:spMkLst>
            <pc:docMk/>
            <pc:sldMk cId="1703347933" sldId="1695"/>
            <ac:spMk id="12" creationId="{6BD12CED-8663-5079-3D2B-C69D0B98D1E3}"/>
          </ac:spMkLst>
        </pc:spChg>
        <pc:grpChg chg="del">
          <ac:chgData name="Zietz, Fred" userId="0af1436c-7539-470d-a4e0-f048f39bfce3" providerId="ADAL" clId="{AC6C1CF7-6AF4-DF49-940E-CAA1ACCAF172}" dt="2023-10-16T16:38:05.179" v="19" actId="478"/>
          <ac:grpSpMkLst>
            <pc:docMk/>
            <pc:sldMk cId="1703347933" sldId="1695"/>
            <ac:grpSpMk id="9" creationId="{AAA36B31-0D6D-AFF3-6780-699B3260C3B4}"/>
          </ac:grpSpMkLst>
        </pc:grpChg>
        <pc:picChg chg="add mod">
          <ac:chgData name="Zietz, Fred" userId="0af1436c-7539-470d-a4e0-f048f39bfce3" providerId="ADAL" clId="{AC6C1CF7-6AF4-DF49-940E-CAA1ACCAF172}" dt="2023-10-16T16:38:24.054" v="29" actId="1076"/>
          <ac:picMkLst>
            <pc:docMk/>
            <pc:sldMk cId="1703347933" sldId="1695"/>
            <ac:picMk id="14" creationId="{3ACC19D6-094C-F9C8-08A9-5D59924720D3}"/>
          </ac:picMkLst>
        </pc:picChg>
        <pc:picChg chg="del">
          <ac:chgData name="Zietz, Fred" userId="0af1436c-7539-470d-a4e0-f048f39bfce3" providerId="ADAL" clId="{AC6C1CF7-6AF4-DF49-940E-CAA1ACCAF172}" dt="2023-10-16T16:38:07.407" v="21" actId="478"/>
          <ac:picMkLst>
            <pc:docMk/>
            <pc:sldMk cId="1703347933" sldId="1695"/>
            <ac:picMk id="48" creationId="{A742F02D-9ECE-B500-37E2-A33B1DDE30C7}"/>
          </ac:picMkLst>
        </pc:picChg>
        <pc:picChg chg="del">
          <ac:chgData name="Zietz, Fred" userId="0af1436c-7539-470d-a4e0-f048f39bfce3" providerId="ADAL" clId="{AC6C1CF7-6AF4-DF49-940E-CAA1ACCAF172}" dt="2023-10-16T16:38:08.792" v="23" actId="478"/>
          <ac:picMkLst>
            <pc:docMk/>
            <pc:sldMk cId="1703347933" sldId="1695"/>
            <ac:picMk id="70" creationId="{BE0F7A28-B180-BFFE-04BC-BAE8C48B15AD}"/>
          </ac:picMkLst>
        </pc:picChg>
        <pc:picChg chg="del">
          <ac:chgData name="Zietz, Fred" userId="0af1436c-7539-470d-a4e0-f048f39bfce3" providerId="ADAL" clId="{AC6C1CF7-6AF4-DF49-940E-CAA1ACCAF172}" dt="2023-10-16T16:38:08.269" v="22" actId="478"/>
          <ac:picMkLst>
            <pc:docMk/>
            <pc:sldMk cId="1703347933" sldId="1695"/>
            <ac:picMk id="71" creationId="{84C8218D-F0E8-B57E-66CC-F7E7A9B628F8}"/>
          </ac:picMkLst>
        </pc:picChg>
        <pc:picChg chg="del">
          <ac:chgData name="Zietz, Fred" userId="0af1436c-7539-470d-a4e0-f048f39bfce3" providerId="ADAL" clId="{AC6C1CF7-6AF4-DF49-940E-CAA1ACCAF172}" dt="2023-10-16T16:38:09.452" v="24" actId="478"/>
          <ac:picMkLst>
            <pc:docMk/>
            <pc:sldMk cId="1703347933" sldId="1695"/>
            <ac:picMk id="73" creationId="{46704A53-51E9-7329-C4B5-504FE42897AA}"/>
          </ac:picMkLst>
        </pc:picChg>
      </pc:sldChg>
    </pc:docChg>
  </pc:docChgLst>
  <pc:docChgLst>
    <pc:chgData name="Medeiros Coad, Julia" userId="S::jmedeiro@nrel.gov::9a4e1679-acb3-49db-829f-27245799aa96" providerId="AD" clId="Web-{9F3C3849-88C5-E5FE-9650-559B886E899A}"/>
    <pc:docChg chg="modSld">
      <pc:chgData name="Medeiros Coad, Julia" userId="S::jmedeiro@nrel.gov::9a4e1679-acb3-49db-829f-27245799aa96" providerId="AD" clId="Web-{9F3C3849-88C5-E5FE-9650-559B886E899A}" dt="2023-10-31T17:06:07.692" v="4"/>
      <pc:docMkLst>
        <pc:docMk/>
      </pc:docMkLst>
      <pc:sldChg chg="modCm">
        <pc:chgData name="Medeiros Coad, Julia" userId="S::jmedeiro@nrel.gov::9a4e1679-acb3-49db-829f-27245799aa96" providerId="AD" clId="Web-{9F3C3849-88C5-E5FE-9650-559B886E899A}" dt="2023-10-31T17:06:07.692" v="4"/>
        <pc:sldMkLst>
          <pc:docMk/>
          <pc:sldMk cId="1836314706" sldId="1662"/>
        </pc:sldMkLst>
        <pc:extLst>
          <p:ext xmlns:p="http://schemas.openxmlformats.org/presentationml/2006/main" uri="{D6D511B9-2390-475A-947B-AFAB55BFBCF1}">
            <pc226:cmChg xmlns:pc226="http://schemas.microsoft.com/office/powerpoint/2022/06/main/command" chg="">
              <pc226:chgData name="Medeiros Coad, Julia" userId="S::jmedeiro@nrel.gov::9a4e1679-acb3-49db-829f-27245799aa96" providerId="AD" clId="Web-{9F3C3849-88C5-E5FE-9650-559B886E899A}" dt="2023-10-31T17:06:07.692" v="4"/>
              <pc2:cmMkLst xmlns:pc2="http://schemas.microsoft.com/office/powerpoint/2019/9/main/command">
                <pc:docMk/>
                <pc:sldMk cId="1836314706" sldId="1662"/>
                <pc2:cmMk id="{35E129F3-3D88-407E-9BDC-87B9D476321A}"/>
              </pc2:cmMkLst>
              <pc226:cmRplyChg chg="add">
                <pc226:chgData name="Medeiros Coad, Julia" userId="S::jmedeiro@nrel.gov::9a4e1679-acb3-49db-829f-27245799aa96" providerId="AD" clId="Web-{9F3C3849-88C5-E5FE-9650-559B886E899A}" dt="2023-10-31T17:05:44.770" v="3"/>
                <pc2:cmRplyMkLst xmlns:pc2="http://schemas.microsoft.com/office/powerpoint/2019/9/main/command">
                  <pc:docMk/>
                  <pc:sldMk cId="1836314706" sldId="1662"/>
                  <pc2:cmMk id="{35E129F3-3D88-407E-9BDC-87B9D476321A}"/>
                  <pc2:cmRplyMk id="{75DBB8EC-50FF-468B-8C8D-00D932B18457}"/>
                </pc2:cmRplyMkLst>
              </pc226:cmRplyChg>
              <pc226:cmRplyChg chg="add">
                <pc226:chgData name="Medeiros Coad, Julia" userId="S::jmedeiro@nrel.gov::9a4e1679-acb3-49db-829f-27245799aa96" providerId="AD" clId="Web-{9F3C3849-88C5-E5FE-9650-559B886E899A}" dt="2023-10-31T17:06:07.692" v="4"/>
                <pc2:cmRplyMkLst xmlns:pc2="http://schemas.microsoft.com/office/powerpoint/2019/9/main/command">
                  <pc:docMk/>
                  <pc:sldMk cId="1836314706" sldId="1662"/>
                  <pc2:cmMk id="{35E129F3-3D88-407E-9BDC-87B9D476321A}"/>
                  <pc2:cmRplyMk id="{6937DBEC-098F-47CB-8291-7022FC6F8B11}"/>
                </pc2:cmRplyMkLst>
              </pc226:cmRplyChg>
            </pc226:cmChg>
          </p:ext>
        </pc:extLst>
      </pc:sldChg>
      <pc:sldChg chg="modSp addCm">
        <pc:chgData name="Medeiros Coad, Julia" userId="S::jmedeiro@nrel.gov::9a4e1679-acb3-49db-829f-27245799aa96" providerId="AD" clId="Web-{9F3C3849-88C5-E5FE-9650-559B886E899A}" dt="2023-10-31T17:03:27.565" v="2"/>
        <pc:sldMkLst>
          <pc:docMk/>
          <pc:sldMk cId="3673001662" sldId="1693"/>
        </pc:sldMkLst>
        <pc:picChg chg="mod">
          <ac:chgData name="Medeiros Coad, Julia" userId="S::jmedeiro@nrel.gov::9a4e1679-acb3-49db-829f-27245799aa96" providerId="AD" clId="Web-{9F3C3849-88C5-E5FE-9650-559B886E899A}" dt="2023-10-31T17:02:50.815" v="1" actId="1076"/>
          <ac:picMkLst>
            <pc:docMk/>
            <pc:sldMk cId="3673001662" sldId="1693"/>
            <ac:picMk id="9" creationId="{20EA453A-C8A5-4EE4-8B70-4EDFA1938FBF}"/>
          </ac:picMkLst>
        </pc:picChg>
        <pc:extLst>
          <p:ext xmlns:p="http://schemas.openxmlformats.org/presentationml/2006/main" uri="{D6D511B9-2390-475A-947B-AFAB55BFBCF1}">
            <pc226:cmChg xmlns:pc226="http://schemas.microsoft.com/office/powerpoint/2022/06/main/command" chg="add">
              <pc226:chgData name="Medeiros Coad, Julia" userId="S::jmedeiro@nrel.gov::9a4e1679-acb3-49db-829f-27245799aa96" providerId="AD" clId="Web-{9F3C3849-88C5-E5FE-9650-559B886E899A}" dt="2023-10-31T17:03:27.565" v="2"/>
              <pc2:cmMkLst xmlns:pc2="http://schemas.microsoft.com/office/powerpoint/2019/9/main/command">
                <pc:docMk/>
                <pc:sldMk cId="3673001662" sldId="1693"/>
                <pc2:cmMk id="{E653EA32-5C1D-46B7-9475-8FBDE9E3738F}"/>
              </pc2:cmMkLst>
            </pc226:cmChg>
          </p:ext>
        </pc:extLst>
      </pc:sldChg>
    </pc:docChg>
  </pc:docChgLst>
  <pc:docChgLst>
    <pc:chgData name="Zietz, Fred" userId="S::fzietz@nrel.gov::0af1436c-7539-470d-a4e0-f048f39bfce3" providerId="AD" clId="Web-{EBCD1BA6-8C66-CDCB-9B8D-6EFB556EB367}"/>
    <pc:docChg chg="mod modSld">
      <pc:chgData name="Zietz, Fred" userId="S::fzietz@nrel.gov::0af1436c-7539-470d-a4e0-f048f39bfce3" providerId="AD" clId="Web-{EBCD1BA6-8C66-CDCB-9B8D-6EFB556EB367}" dt="2023-10-31T19:20:52.842" v="2"/>
      <pc:docMkLst>
        <pc:docMk/>
      </pc:docMkLst>
      <pc:sldChg chg="modSp modCm">
        <pc:chgData name="Zietz, Fred" userId="S::fzietz@nrel.gov::0af1436c-7539-470d-a4e0-f048f39bfce3" providerId="AD" clId="Web-{EBCD1BA6-8C66-CDCB-9B8D-6EFB556EB367}" dt="2023-10-31T19:20:52.842" v="2"/>
        <pc:sldMkLst>
          <pc:docMk/>
          <pc:sldMk cId="3673001662" sldId="1693"/>
        </pc:sldMkLst>
        <pc:picChg chg="mod">
          <ac:chgData name="Zietz, Fred" userId="S::fzietz@nrel.gov::0af1436c-7539-470d-a4e0-f048f39bfce3" providerId="AD" clId="Web-{EBCD1BA6-8C66-CDCB-9B8D-6EFB556EB367}" dt="2023-10-31T19:20:22.170" v="0"/>
          <ac:picMkLst>
            <pc:docMk/>
            <pc:sldMk cId="3673001662" sldId="1693"/>
            <ac:picMk id="9" creationId="{20EA453A-C8A5-4EE4-8B70-4EDFA1938FBF}"/>
          </ac:picMkLst>
        </pc:picChg>
        <pc:extLst>
          <p:ext xmlns:p="http://schemas.openxmlformats.org/presentationml/2006/main" uri="{D6D511B9-2390-475A-947B-AFAB55BFBCF1}">
            <pc226:cmChg xmlns:pc226="http://schemas.microsoft.com/office/powerpoint/2022/06/main/command" chg="">
              <pc226:chgData name="Zietz, Fred" userId="S::fzietz@nrel.gov::0af1436c-7539-470d-a4e0-f048f39bfce3" providerId="AD" clId="Web-{EBCD1BA6-8C66-CDCB-9B8D-6EFB556EB367}" dt="2023-10-31T19:20:52.842" v="2"/>
              <pc2:cmMkLst xmlns:pc2="http://schemas.microsoft.com/office/powerpoint/2019/9/main/command">
                <pc:docMk/>
                <pc:sldMk cId="3673001662" sldId="1693"/>
                <pc2:cmMk id="{E653EA32-5C1D-46B7-9475-8FBDE9E3738F}"/>
              </pc2:cmMkLst>
              <pc226:cmRplyChg chg="add">
                <pc226:chgData name="Zietz, Fred" userId="S::fzietz@nrel.gov::0af1436c-7539-470d-a4e0-f048f39bfce3" providerId="AD" clId="Web-{EBCD1BA6-8C66-CDCB-9B8D-6EFB556EB367}" dt="2023-10-31T19:20:52.842" v="2"/>
                <pc2:cmRplyMkLst xmlns:pc2="http://schemas.microsoft.com/office/powerpoint/2019/9/main/command">
                  <pc:docMk/>
                  <pc:sldMk cId="3673001662" sldId="1693"/>
                  <pc2:cmMk id="{E653EA32-5C1D-46B7-9475-8FBDE9E3738F}"/>
                  <pc2:cmRplyMk id="{CD356DF9-F629-4C47-BD43-E6BB9D2FF112}"/>
                </pc2:cmRplyMkLst>
              </pc226:cmRplyChg>
            </pc226:cmChg>
          </p:ext>
        </pc:extLst>
      </pc:sldChg>
    </pc:docChg>
  </pc:docChgLst>
  <pc:docChgLst>
    <pc:chgData name="Moe, Allison" userId="9205d384-113b-48d0-bd47-15578573038d" providerId="ADAL" clId="{4EC758DA-6B81-4126-9A01-4DFB4E90D92C}"/>
    <pc:docChg chg="modSld">
      <pc:chgData name="Moe, Allison" userId="9205d384-113b-48d0-bd47-15578573038d" providerId="ADAL" clId="{4EC758DA-6B81-4126-9A01-4DFB4E90D92C}" dt="2023-10-24T15:07:11.765" v="1" actId="115"/>
      <pc:docMkLst>
        <pc:docMk/>
      </pc:docMkLst>
      <pc:sldChg chg="modSp mod">
        <pc:chgData name="Moe, Allison" userId="9205d384-113b-48d0-bd47-15578573038d" providerId="ADAL" clId="{4EC758DA-6B81-4126-9A01-4DFB4E90D92C}" dt="2023-10-24T15:07:11.765" v="1" actId="115"/>
        <pc:sldMkLst>
          <pc:docMk/>
          <pc:sldMk cId="3673001662" sldId="1693"/>
        </pc:sldMkLst>
        <pc:spChg chg="mod">
          <ac:chgData name="Moe, Allison" userId="9205d384-113b-48d0-bd47-15578573038d" providerId="ADAL" clId="{4EC758DA-6B81-4126-9A01-4DFB4E90D92C}" dt="2023-10-24T15:07:11.765" v="1" actId="115"/>
          <ac:spMkLst>
            <pc:docMk/>
            <pc:sldMk cId="3673001662" sldId="1693"/>
            <ac:spMk id="2" creationId="{EE291366-BF72-C606-43CF-527B8797EEC8}"/>
          </ac:spMkLst>
        </pc:spChg>
      </pc:sldChg>
    </pc:docChg>
  </pc:docChgLst>
  <pc:docChgLst>
    <pc:chgData name="Moe, Allison" userId="S::amoe@nrel.gov::9205d384-113b-48d0-bd47-15578573038d" providerId="AD" clId="Web-{87812284-5149-4A5A-A1D1-6FA06C751892}"/>
    <pc:docChg chg="modSld">
      <pc:chgData name="Moe, Allison" userId="S::amoe@nrel.gov::9205d384-113b-48d0-bd47-15578573038d" providerId="AD" clId="Web-{87812284-5149-4A5A-A1D1-6FA06C751892}" dt="2023-10-24T19:52:22.551" v="3"/>
      <pc:docMkLst>
        <pc:docMk/>
      </pc:docMkLst>
      <pc:sldChg chg="mod modShow">
        <pc:chgData name="Moe, Allison" userId="S::amoe@nrel.gov::9205d384-113b-48d0-bd47-15578573038d" providerId="AD" clId="Web-{87812284-5149-4A5A-A1D1-6FA06C751892}" dt="2023-10-24T19:51:58.582" v="1"/>
        <pc:sldMkLst>
          <pc:docMk/>
          <pc:sldMk cId="2577774266" sldId="1682"/>
        </pc:sldMkLst>
      </pc:sldChg>
      <pc:sldChg chg="mod modShow">
        <pc:chgData name="Moe, Allison" userId="S::amoe@nrel.gov::9205d384-113b-48d0-bd47-15578573038d" providerId="AD" clId="Web-{87812284-5149-4A5A-A1D1-6FA06C751892}" dt="2023-10-24T19:52:22.551" v="3"/>
        <pc:sldMkLst>
          <pc:docMk/>
          <pc:sldMk cId="2735004314" sldId="1686"/>
        </pc:sldMkLst>
      </pc:sldChg>
    </pc:docChg>
  </pc:docChgLst>
  <pc:docChgLst>
    <pc:chgData name="Medeiros Coad, Julia" userId="9a4e1679-acb3-49db-829f-27245799aa96" providerId="ADAL" clId="{46A486EA-7562-468D-B8F4-EE855FEBD8BD}"/>
    <pc:docChg chg="custSel modSld">
      <pc:chgData name="Medeiros Coad, Julia" userId="9a4e1679-acb3-49db-829f-27245799aa96" providerId="ADAL" clId="{46A486EA-7562-468D-B8F4-EE855FEBD8BD}" dt="2023-10-16T19:23:47.053" v="3"/>
      <pc:docMkLst>
        <pc:docMk/>
      </pc:docMkLst>
      <pc:sldChg chg="addCm">
        <pc:chgData name="Medeiros Coad, Julia" userId="9a4e1679-acb3-49db-829f-27245799aa96" providerId="ADAL" clId="{46A486EA-7562-468D-B8F4-EE855FEBD8BD}" dt="2023-10-16T19:23:20.032" v="2"/>
        <pc:sldMkLst>
          <pc:docMk/>
          <pc:sldMk cId="3951308762" sldId="1593"/>
        </pc:sldMkLst>
        <pc:extLst>
          <p:ext xmlns:p="http://schemas.openxmlformats.org/presentationml/2006/main" uri="{D6D511B9-2390-475A-947B-AFAB55BFBCF1}">
            <pc226:cmChg xmlns:pc226="http://schemas.microsoft.com/office/powerpoint/2022/06/main/command" chg="add">
              <pc226:chgData name="Medeiros Coad, Julia" userId="9a4e1679-acb3-49db-829f-27245799aa96" providerId="ADAL" clId="{46A486EA-7562-468D-B8F4-EE855FEBD8BD}" dt="2023-10-16T19:23:20.032" v="2"/>
              <pc2:cmMkLst xmlns:pc2="http://schemas.microsoft.com/office/powerpoint/2019/9/main/command">
                <pc:docMk/>
                <pc:sldMk cId="3951308762" sldId="1593"/>
                <pc2:cmMk id="{97A7583D-52DB-48C4-9310-70C986D186A0}"/>
              </pc2:cmMkLst>
            </pc226:cmChg>
          </p:ext>
        </pc:extLst>
      </pc:sldChg>
      <pc:sldChg chg="modSp mod modClrScheme chgLayout">
        <pc:chgData name="Medeiros Coad, Julia" userId="9a4e1679-acb3-49db-829f-27245799aa96" providerId="ADAL" clId="{46A486EA-7562-468D-B8F4-EE855FEBD8BD}" dt="2023-10-16T19:22:15.125" v="1" actId="700"/>
        <pc:sldMkLst>
          <pc:docMk/>
          <pc:sldMk cId="1538809433" sldId="1596"/>
        </pc:sldMkLst>
        <pc:spChg chg="mod ord">
          <ac:chgData name="Medeiros Coad, Julia" userId="9a4e1679-acb3-49db-829f-27245799aa96" providerId="ADAL" clId="{46A486EA-7562-468D-B8F4-EE855FEBD8BD}" dt="2023-10-16T19:22:15.125" v="1" actId="700"/>
          <ac:spMkLst>
            <pc:docMk/>
            <pc:sldMk cId="1538809433" sldId="1596"/>
            <ac:spMk id="2" creationId="{8FC72F22-1D76-9AEB-55A6-25EF40940359}"/>
          </ac:spMkLst>
        </pc:spChg>
        <pc:spChg chg="mod ord">
          <ac:chgData name="Medeiros Coad, Julia" userId="9a4e1679-acb3-49db-829f-27245799aa96" providerId="ADAL" clId="{46A486EA-7562-468D-B8F4-EE855FEBD8BD}" dt="2023-10-16T19:22:15.125" v="1" actId="700"/>
          <ac:spMkLst>
            <pc:docMk/>
            <pc:sldMk cId="1538809433" sldId="1596"/>
            <ac:spMk id="3" creationId="{165524FB-8A89-6E1C-DB4F-68016E615B38}"/>
          </ac:spMkLst>
        </pc:spChg>
      </pc:sldChg>
      <pc:sldChg chg="modSp mod modClrScheme delCm chgLayout">
        <pc:chgData name="Medeiros Coad, Julia" userId="9a4e1679-acb3-49db-829f-27245799aa96" providerId="ADAL" clId="{46A486EA-7562-468D-B8F4-EE855FEBD8BD}" dt="2023-10-16T19:23:47.053" v="3"/>
        <pc:sldMkLst>
          <pc:docMk/>
          <pc:sldMk cId="2463798138" sldId="1671"/>
        </pc:sldMkLst>
        <pc:spChg chg="mod ord">
          <ac:chgData name="Medeiros Coad, Julia" userId="9a4e1679-acb3-49db-829f-27245799aa96" providerId="ADAL" clId="{46A486EA-7562-468D-B8F4-EE855FEBD8BD}" dt="2023-10-16T19:21:54.250" v="0" actId="700"/>
          <ac:spMkLst>
            <pc:docMk/>
            <pc:sldMk cId="2463798138" sldId="1671"/>
            <ac:spMk id="2" creationId="{8FC72F22-1D76-9AEB-55A6-25EF40940359}"/>
          </ac:spMkLst>
        </pc:spChg>
        <pc:spChg chg="mod ord">
          <ac:chgData name="Medeiros Coad, Julia" userId="9a4e1679-acb3-49db-829f-27245799aa96" providerId="ADAL" clId="{46A486EA-7562-468D-B8F4-EE855FEBD8BD}" dt="2023-10-16T19:21:54.250" v="0" actId="700"/>
          <ac:spMkLst>
            <pc:docMk/>
            <pc:sldMk cId="2463798138" sldId="1671"/>
            <ac:spMk id="3" creationId="{165524FB-8A89-6E1C-DB4F-68016E615B38}"/>
          </ac:spMkLst>
        </pc:spChg>
        <pc:extLst>
          <p:ext xmlns:p="http://schemas.openxmlformats.org/presentationml/2006/main" uri="{D6D511B9-2390-475A-947B-AFAB55BFBCF1}">
            <pc226:cmChg xmlns:pc226="http://schemas.microsoft.com/office/powerpoint/2022/06/main/command" chg="del">
              <pc226:chgData name="Medeiros Coad, Julia" userId="9a4e1679-acb3-49db-829f-27245799aa96" providerId="ADAL" clId="{46A486EA-7562-468D-B8F4-EE855FEBD8BD}" dt="2023-10-16T19:23:47.053" v="3"/>
              <pc2:cmMkLst xmlns:pc2="http://schemas.microsoft.com/office/powerpoint/2019/9/main/command">
                <pc:docMk/>
                <pc:sldMk cId="2463798138" sldId="1671"/>
                <pc2:cmMk id="{9FFD29BB-E5AB-4BB8-B075-997156276A8B}"/>
              </pc2:cmMkLst>
            </pc226:cmChg>
          </p:ext>
        </pc:extLst>
      </pc:sldChg>
    </pc:docChg>
  </pc:docChgLst>
  <pc:docChgLst>
    <pc:chgData name="Moe, Allison" userId="9205d384-113b-48d0-bd47-15578573038d" providerId="ADAL" clId="{1C96C383-E2CF-4321-A736-674A96679851}"/>
    <pc:docChg chg="custSel modSld">
      <pc:chgData name="Moe, Allison" userId="9205d384-113b-48d0-bd47-15578573038d" providerId="ADAL" clId="{1C96C383-E2CF-4321-A736-674A96679851}" dt="2023-12-06T21:58:58.952" v="36" actId="20577"/>
      <pc:docMkLst>
        <pc:docMk/>
      </pc:docMkLst>
      <pc:sldChg chg="addSp delSp modSp mod">
        <pc:chgData name="Moe, Allison" userId="9205d384-113b-48d0-bd47-15578573038d" providerId="ADAL" clId="{1C96C383-E2CF-4321-A736-674A96679851}" dt="2023-12-06T21:58:58.952" v="36" actId="20577"/>
        <pc:sldMkLst>
          <pc:docMk/>
          <pc:sldMk cId="2577774266" sldId="1682"/>
        </pc:sldMkLst>
        <pc:spChg chg="mod">
          <ac:chgData name="Moe, Allison" userId="9205d384-113b-48d0-bd47-15578573038d" providerId="ADAL" clId="{1C96C383-E2CF-4321-A736-674A96679851}" dt="2023-12-06T21:58:58.952" v="36" actId="20577"/>
          <ac:spMkLst>
            <pc:docMk/>
            <pc:sldMk cId="2577774266" sldId="1682"/>
            <ac:spMk id="2" creationId="{BCDB370D-DF0B-10FC-F618-4A043095F33C}"/>
          </ac:spMkLst>
        </pc:spChg>
        <pc:spChg chg="del">
          <ac:chgData name="Moe, Allison" userId="9205d384-113b-48d0-bd47-15578573038d" providerId="ADAL" clId="{1C96C383-E2CF-4321-A736-674A96679851}" dt="2023-12-06T21:58:19.445" v="9" actId="478"/>
          <ac:spMkLst>
            <pc:docMk/>
            <pc:sldMk cId="2577774266" sldId="1682"/>
            <ac:spMk id="5" creationId="{C1AC3415-6AF9-58A6-732B-A823CD56AD5B}"/>
          </ac:spMkLst>
        </pc:spChg>
        <pc:spChg chg="add del mod">
          <ac:chgData name="Moe, Allison" userId="9205d384-113b-48d0-bd47-15578573038d" providerId="ADAL" clId="{1C96C383-E2CF-4321-A736-674A96679851}" dt="2023-12-06T21:58:14.892" v="6" actId="478"/>
          <ac:spMkLst>
            <pc:docMk/>
            <pc:sldMk cId="2577774266" sldId="1682"/>
            <ac:spMk id="8" creationId="{A02E424C-1D89-0812-B5AD-22F64C7A541C}"/>
          </ac:spMkLst>
        </pc:spChg>
        <pc:picChg chg="del">
          <ac:chgData name="Moe, Allison" userId="9205d384-113b-48d0-bd47-15578573038d" providerId="ADAL" clId="{1C96C383-E2CF-4321-A736-674A96679851}" dt="2023-12-06T21:57:44.832" v="5" actId="478"/>
          <ac:picMkLst>
            <pc:docMk/>
            <pc:sldMk cId="2577774266" sldId="1682"/>
            <ac:picMk id="6" creationId="{3416BCFB-6AC3-54C0-B0A2-4E3351FA8E95}"/>
          </ac:picMkLst>
        </pc:picChg>
        <pc:picChg chg="add mod">
          <ac:chgData name="Moe, Allison" userId="9205d384-113b-48d0-bd47-15578573038d" providerId="ADAL" clId="{1C96C383-E2CF-4321-A736-674A96679851}" dt="2023-12-06T21:58:28.176" v="11" actId="14100"/>
          <ac:picMkLst>
            <pc:docMk/>
            <pc:sldMk cId="2577774266" sldId="1682"/>
            <ac:picMk id="10" creationId="{6A631652-BDE2-58E6-CBA4-AC40C0DCBC2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ECD30-C654-4930-A281-826DBB338F94}" type="doc">
      <dgm:prSet loTypeId="urn:microsoft.com/office/officeart/2005/8/layout/hProcess9" loCatId="process" qsTypeId="urn:microsoft.com/office/officeart/2005/8/quickstyle/simple1" qsCatId="simple" csTypeId="urn:microsoft.com/office/officeart/2005/8/colors/accent1_2" csCatId="accent1" phldr="1"/>
      <dgm:spPr/>
    </dgm:pt>
    <dgm:pt modelId="{F325FC4A-B08D-4889-8BDC-674164761E75}">
      <dgm:prSet phldrT="[Text]"/>
      <dgm:spPr/>
      <dgm:t>
        <a:bodyPr/>
        <a:lstStyle/>
        <a:p>
          <a:pPr>
            <a:buAutoNum type="arabicPeriod"/>
          </a:pPr>
          <a:r>
            <a:rPr lang="en-US" dirty="0">
              <a:cs typeface="Calibri"/>
            </a:rPr>
            <a:t>Finding and qualifying </a:t>
          </a:r>
          <a:br>
            <a:rPr lang="en-US" dirty="0">
              <a:cs typeface="Calibri"/>
            </a:rPr>
          </a:br>
          <a:r>
            <a:rPr lang="en-US" dirty="0">
              <a:cs typeface="Calibri"/>
            </a:rPr>
            <a:t>the client</a:t>
          </a:r>
          <a:endParaRPr lang="en-US" dirty="0"/>
        </a:p>
      </dgm:t>
    </dgm:pt>
    <dgm:pt modelId="{8F736BA4-7E71-453D-8CE6-7EBF637164D3}" type="parTrans" cxnId="{6DDA1E4E-CBA3-4921-A530-D0AFB7712E1C}">
      <dgm:prSet/>
      <dgm:spPr/>
      <dgm:t>
        <a:bodyPr/>
        <a:lstStyle/>
        <a:p>
          <a:endParaRPr lang="en-US"/>
        </a:p>
      </dgm:t>
    </dgm:pt>
    <dgm:pt modelId="{07E93CD1-0748-48C7-94DA-65562C7A4E73}" type="sibTrans" cxnId="{6DDA1E4E-CBA3-4921-A530-D0AFB7712E1C}">
      <dgm:prSet/>
      <dgm:spPr/>
      <dgm:t>
        <a:bodyPr/>
        <a:lstStyle/>
        <a:p>
          <a:endParaRPr lang="en-US"/>
        </a:p>
      </dgm:t>
    </dgm:pt>
    <dgm:pt modelId="{3F1D14B5-5F51-4F71-96F2-C0DDD425D2BF}">
      <dgm:prSet/>
      <dgm:spPr/>
      <dgm:t>
        <a:bodyPr/>
        <a:lstStyle/>
        <a:p>
          <a:pPr rtl="0"/>
          <a:r>
            <a:rPr lang="en-US" dirty="0">
              <a:cs typeface="Calibri"/>
            </a:rPr>
            <a:t>Assessing the home</a:t>
          </a:r>
          <a:r>
            <a:rPr lang="en-US" dirty="0">
              <a:latin typeface="Calibri"/>
              <a:cs typeface="Calibri"/>
            </a:rPr>
            <a:t> </a:t>
          </a:r>
          <a:br>
            <a:rPr lang="en-US" dirty="0">
              <a:latin typeface="Calibri"/>
              <a:cs typeface="Calibri"/>
            </a:rPr>
          </a:br>
          <a:r>
            <a:rPr lang="en-US" dirty="0">
              <a:latin typeface="Calibri"/>
              <a:cs typeface="Calibri"/>
            </a:rPr>
            <a:t>(energy audit)</a:t>
          </a:r>
          <a:endParaRPr lang="en-US" dirty="0">
            <a:cs typeface="Calibri"/>
          </a:endParaRPr>
        </a:p>
      </dgm:t>
    </dgm:pt>
    <dgm:pt modelId="{42893E37-80FC-4FED-A6D1-70B093D0EB81}" type="parTrans" cxnId="{6913C46F-B702-45EF-A716-61CA50CEDCBB}">
      <dgm:prSet/>
      <dgm:spPr/>
      <dgm:t>
        <a:bodyPr/>
        <a:lstStyle/>
        <a:p>
          <a:endParaRPr lang="en-US"/>
        </a:p>
      </dgm:t>
    </dgm:pt>
    <dgm:pt modelId="{C0DA67B6-A914-4332-8AFF-00B470D8F5B4}" type="sibTrans" cxnId="{6913C46F-B702-45EF-A716-61CA50CEDCBB}">
      <dgm:prSet/>
      <dgm:spPr/>
      <dgm:t>
        <a:bodyPr/>
        <a:lstStyle/>
        <a:p>
          <a:endParaRPr lang="en-US"/>
        </a:p>
      </dgm:t>
    </dgm:pt>
    <dgm:pt modelId="{1C6C5FF0-15C5-4D19-979E-D5A17EEC134C}">
      <dgm:prSet/>
      <dgm:spPr/>
      <dgm:t>
        <a:bodyPr/>
        <a:lstStyle/>
        <a:p>
          <a:r>
            <a:rPr lang="en-US" dirty="0">
              <a:cs typeface="Calibri"/>
            </a:rPr>
            <a:t>Installing and inspecting </a:t>
          </a:r>
          <a:br>
            <a:rPr lang="en-US" dirty="0">
              <a:cs typeface="Calibri"/>
            </a:rPr>
          </a:br>
          <a:r>
            <a:rPr lang="en-US" dirty="0">
              <a:cs typeface="Calibri"/>
            </a:rPr>
            <a:t>the work</a:t>
          </a:r>
        </a:p>
      </dgm:t>
    </dgm:pt>
    <dgm:pt modelId="{7589350B-6524-4D6F-929C-FA7A33AF778D}" type="parTrans" cxnId="{3D5C4D19-C682-47DF-AC05-CAEAAD44A151}">
      <dgm:prSet/>
      <dgm:spPr/>
      <dgm:t>
        <a:bodyPr/>
        <a:lstStyle/>
        <a:p>
          <a:endParaRPr lang="en-US"/>
        </a:p>
      </dgm:t>
    </dgm:pt>
    <dgm:pt modelId="{A1306CB9-EF5F-4DA2-BF22-B8A7E0FF583C}" type="sibTrans" cxnId="{3D5C4D19-C682-47DF-AC05-CAEAAD44A151}">
      <dgm:prSet/>
      <dgm:spPr/>
      <dgm:t>
        <a:bodyPr/>
        <a:lstStyle/>
        <a:p>
          <a:endParaRPr lang="en-US"/>
        </a:p>
      </dgm:t>
    </dgm:pt>
    <dgm:pt modelId="{B5EF80F8-73EA-464C-BEC6-645088754A78}">
      <dgm:prSet/>
      <dgm:spPr/>
      <dgm:t>
        <a:bodyPr/>
        <a:lstStyle/>
        <a:p>
          <a:pPr rtl="0"/>
          <a:r>
            <a:rPr lang="en-US" dirty="0">
              <a:latin typeface="Calibri"/>
              <a:cs typeface="Calibri"/>
            </a:rPr>
            <a:t>Educating</a:t>
          </a:r>
          <a:r>
            <a:rPr lang="en-US" dirty="0">
              <a:cs typeface="Calibri"/>
            </a:rPr>
            <a:t> </a:t>
          </a:r>
          <a:br>
            <a:rPr lang="en-US" dirty="0">
              <a:cs typeface="Calibri"/>
            </a:rPr>
          </a:br>
          <a:r>
            <a:rPr lang="en-US" dirty="0">
              <a:cs typeface="Calibri"/>
            </a:rPr>
            <a:t>the client </a:t>
          </a:r>
          <a:r>
            <a:rPr lang="en-US" strike="noStrike" dirty="0">
              <a:cs typeface="Calibri"/>
            </a:rPr>
            <a:t>and improving </a:t>
          </a:r>
          <a:br>
            <a:rPr lang="en-US" strike="noStrike" dirty="0">
              <a:cs typeface="Calibri"/>
            </a:rPr>
          </a:br>
          <a:r>
            <a:rPr lang="en-US" strike="noStrike" dirty="0">
              <a:cs typeface="Calibri"/>
            </a:rPr>
            <a:t>the program</a:t>
          </a:r>
        </a:p>
      </dgm:t>
    </dgm:pt>
    <dgm:pt modelId="{4AD009F9-D12B-44D9-ADF5-B1A4504E67EF}" type="parTrans" cxnId="{6C6DC930-6EAF-4181-8202-F376EF18A32F}">
      <dgm:prSet/>
      <dgm:spPr/>
      <dgm:t>
        <a:bodyPr/>
        <a:lstStyle/>
        <a:p>
          <a:endParaRPr lang="en-US"/>
        </a:p>
      </dgm:t>
    </dgm:pt>
    <dgm:pt modelId="{85BE57C1-9119-401B-AFE7-42282D7B4DC8}" type="sibTrans" cxnId="{6C6DC930-6EAF-4181-8202-F376EF18A32F}">
      <dgm:prSet/>
      <dgm:spPr/>
      <dgm:t>
        <a:bodyPr/>
        <a:lstStyle/>
        <a:p>
          <a:endParaRPr lang="en-US"/>
        </a:p>
      </dgm:t>
    </dgm:pt>
    <dgm:pt modelId="{3E36D292-22E2-441B-891B-369B84235A36}" type="pres">
      <dgm:prSet presAssocID="{FC3ECD30-C654-4930-A281-826DBB338F94}" presName="CompostProcess" presStyleCnt="0">
        <dgm:presLayoutVars>
          <dgm:dir/>
          <dgm:resizeHandles val="exact"/>
        </dgm:presLayoutVars>
      </dgm:prSet>
      <dgm:spPr/>
    </dgm:pt>
    <dgm:pt modelId="{C4EF3A86-00B1-4FA1-AB76-63798A4EC581}" type="pres">
      <dgm:prSet presAssocID="{FC3ECD30-C654-4930-A281-826DBB338F94}" presName="arrow" presStyleLbl="bgShp" presStyleIdx="0" presStyleCnt="1"/>
      <dgm:spPr/>
    </dgm:pt>
    <dgm:pt modelId="{0569E8FA-65BB-4DE3-A5B5-E44053E51C9F}" type="pres">
      <dgm:prSet presAssocID="{FC3ECD30-C654-4930-A281-826DBB338F94}" presName="linearProcess" presStyleCnt="0"/>
      <dgm:spPr/>
    </dgm:pt>
    <dgm:pt modelId="{1BF8265A-7759-4146-A44A-CB13C0510D49}" type="pres">
      <dgm:prSet presAssocID="{F325FC4A-B08D-4889-8BDC-674164761E75}" presName="textNode" presStyleLbl="node1" presStyleIdx="0" presStyleCnt="4">
        <dgm:presLayoutVars>
          <dgm:bulletEnabled val="1"/>
        </dgm:presLayoutVars>
      </dgm:prSet>
      <dgm:spPr/>
    </dgm:pt>
    <dgm:pt modelId="{A5E11BF1-6A5D-4655-9FB5-9F888DAF604E}" type="pres">
      <dgm:prSet presAssocID="{07E93CD1-0748-48C7-94DA-65562C7A4E73}" presName="sibTrans" presStyleCnt="0"/>
      <dgm:spPr/>
    </dgm:pt>
    <dgm:pt modelId="{955649AC-56CB-49FB-8BC6-2111E2F374F3}" type="pres">
      <dgm:prSet presAssocID="{3F1D14B5-5F51-4F71-96F2-C0DDD425D2BF}" presName="textNode" presStyleLbl="node1" presStyleIdx="1" presStyleCnt="4">
        <dgm:presLayoutVars>
          <dgm:bulletEnabled val="1"/>
        </dgm:presLayoutVars>
      </dgm:prSet>
      <dgm:spPr/>
    </dgm:pt>
    <dgm:pt modelId="{2F989D5B-6BA1-4153-AF74-44DC2FED4752}" type="pres">
      <dgm:prSet presAssocID="{C0DA67B6-A914-4332-8AFF-00B470D8F5B4}" presName="sibTrans" presStyleCnt="0"/>
      <dgm:spPr/>
    </dgm:pt>
    <dgm:pt modelId="{0DC5BF17-EE88-4D34-8AB0-8734A1CF8335}" type="pres">
      <dgm:prSet presAssocID="{1C6C5FF0-15C5-4D19-979E-D5A17EEC134C}" presName="textNode" presStyleLbl="node1" presStyleIdx="2" presStyleCnt="4">
        <dgm:presLayoutVars>
          <dgm:bulletEnabled val="1"/>
        </dgm:presLayoutVars>
      </dgm:prSet>
      <dgm:spPr/>
    </dgm:pt>
    <dgm:pt modelId="{CEF8A4F2-B54A-46E2-83CB-8C281ED8EAA5}" type="pres">
      <dgm:prSet presAssocID="{A1306CB9-EF5F-4DA2-BF22-B8A7E0FF583C}" presName="sibTrans" presStyleCnt="0"/>
      <dgm:spPr/>
    </dgm:pt>
    <dgm:pt modelId="{79B9D125-0CA8-4899-B8F8-F5A6C7AC7477}" type="pres">
      <dgm:prSet presAssocID="{B5EF80F8-73EA-464C-BEC6-645088754A78}" presName="textNode" presStyleLbl="node1" presStyleIdx="3" presStyleCnt="4">
        <dgm:presLayoutVars>
          <dgm:bulletEnabled val="1"/>
        </dgm:presLayoutVars>
      </dgm:prSet>
      <dgm:spPr/>
    </dgm:pt>
  </dgm:ptLst>
  <dgm:cxnLst>
    <dgm:cxn modelId="{369FC30B-3073-4091-AAFB-1F618E4A7DD7}" type="presOf" srcId="{F325FC4A-B08D-4889-8BDC-674164761E75}" destId="{1BF8265A-7759-4146-A44A-CB13C0510D49}" srcOrd="0" destOrd="0" presId="urn:microsoft.com/office/officeart/2005/8/layout/hProcess9"/>
    <dgm:cxn modelId="{2CB13B11-8EF2-4828-B2D3-A9AFC90DC72D}" type="presOf" srcId="{FC3ECD30-C654-4930-A281-826DBB338F94}" destId="{3E36D292-22E2-441B-891B-369B84235A36}" srcOrd="0" destOrd="0" presId="urn:microsoft.com/office/officeart/2005/8/layout/hProcess9"/>
    <dgm:cxn modelId="{3D5C4D19-C682-47DF-AC05-CAEAAD44A151}" srcId="{FC3ECD30-C654-4930-A281-826DBB338F94}" destId="{1C6C5FF0-15C5-4D19-979E-D5A17EEC134C}" srcOrd="2" destOrd="0" parTransId="{7589350B-6524-4D6F-929C-FA7A33AF778D}" sibTransId="{A1306CB9-EF5F-4DA2-BF22-B8A7E0FF583C}"/>
    <dgm:cxn modelId="{6C6DC930-6EAF-4181-8202-F376EF18A32F}" srcId="{FC3ECD30-C654-4930-A281-826DBB338F94}" destId="{B5EF80F8-73EA-464C-BEC6-645088754A78}" srcOrd="3" destOrd="0" parTransId="{4AD009F9-D12B-44D9-ADF5-B1A4504E67EF}" sibTransId="{85BE57C1-9119-401B-AFE7-42282D7B4DC8}"/>
    <dgm:cxn modelId="{6DDA1E4E-CBA3-4921-A530-D0AFB7712E1C}" srcId="{FC3ECD30-C654-4930-A281-826DBB338F94}" destId="{F325FC4A-B08D-4889-8BDC-674164761E75}" srcOrd="0" destOrd="0" parTransId="{8F736BA4-7E71-453D-8CE6-7EBF637164D3}" sibTransId="{07E93CD1-0748-48C7-94DA-65562C7A4E73}"/>
    <dgm:cxn modelId="{6913C46F-B702-45EF-A716-61CA50CEDCBB}" srcId="{FC3ECD30-C654-4930-A281-826DBB338F94}" destId="{3F1D14B5-5F51-4F71-96F2-C0DDD425D2BF}" srcOrd="1" destOrd="0" parTransId="{42893E37-80FC-4FED-A6D1-70B093D0EB81}" sibTransId="{C0DA67B6-A914-4332-8AFF-00B470D8F5B4}"/>
    <dgm:cxn modelId="{B2858272-93F9-4A51-A3C3-18DEA85F92F3}" type="presOf" srcId="{3F1D14B5-5F51-4F71-96F2-C0DDD425D2BF}" destId="{955649AC-56CB-49FB-8BC6-2111E2F374F3}" srcOrd="0" destOrd="0" presId="urn:microsoft.com/office/officeart/2005/8/layout/hProcess9"/>
    <dgm:cxn modelId="{3F7C7F93-A0A9-4535-A724-FD4457C32670}" type="presOf" srcId="{1C6C5FF0-15C5-4D19-979E-D5A17EEC134C}" destId="{0DC5BF17-EE88-4D34-8AB0-8734A1CF8335}" srcOrd="0" destOrd="0" presId="urn:microsoft.com/office/officeart/2005/8/layout/hProcess9"/>
    <dgm:cxn modelId="{3DC86FFE-0E99-4E2B-801A-BEB2C3CE18B3}" type="presOf" srcId="{B5EF80F8-73EA-464C-BEC6-645088754A78}" destId="{79B9D125-0CA8-4899-B8F8-F5A6C7AC7477}" srcOrd="0" destOrd="0" presId="urn:microsoft.com/office/officeart/2005/8/layout/hProcess9"/>
    <dgm:cxn modelId="{F2DC1968-6807-4261-8A17-878A22033273}" type="presParOf" srcId="{3E36D292-22E2-441B-891B-369B84235A36}" destId="{C4EF3A86-00B1-4FA1-AB76-63798A4EC581}" srcOrd="0" destOrd="0" presId="urn:microsoft.com/office/officeart/2005/8/layout/hProcess9"/>
    <dgm:cxn modelId="{5B7A7793-EA21-45AE-92FE-C4F8D26B1A3C}" type="presParOf" srcId="{3E36D292-22E2-441B-891B-369B84235A36}" destId="{0569E8FA-65BB-4DE3-A5B5-E44053E51C9F}" srcOrd="1" destOrd="0" presId="urn:microsoft.com/office/officeart/2005/8/layout/hProcess9"/>
    <dgm:cxn modelId="{F879ED69-140E-4CE4-B665-0CE97C91666F}" type="presParOf" srcId="{0569E8FA-65BB-4DE3-A5B5-E44053E51C9F}" destId="{1BF8265A-7759-4146-A44A-CB13C0510D49}" srcOrd="0" destOrd="0" presId="urn:microsoft.com/office/officeart/2005/8/layout/hProcess9"/>
    <dgm:cxn modelId="{76F059FD-5607-4CB5-A4EC-289D42EB8F0F}" type="presParOf" srcId="{0569E8FA-65BB-4DE3-A5B5-E44053E51C9F}" destId="{A5E11BF1-6A5D-4655-9FB5-9F888DAF604E}" srcOrd="1" destOrd="0" presId="urn:microsoft.com/office/officeart/2005/8/layout/hProcess9"/>
    <dgm:cxn modelId="{84B4556E-0453-4018-81E8-E40251D6399F}" type="presParOf" srcId="{0569E8FA-65BB-4DE3-A5B5-E44053E51C9F}" destId="{955649AC-56CB-49FB-8BC6-2111E2F374F3}" srcOrd="2" destOrd="0" presId="urn:microsoft.com/office/officeart/2005/8/layout/hProcess9"/>
    <dgm:cxn modelId="{82D2DAEF-AA78-48BB-8476-CE62CDB14528}" type="presParOf" srcId="{0569E8FA-65BB-4DE3-A5B5-E44053E51C9F}" destId="{2F989D5B-6BA1-4153-AF74-44DC2FED4752}" srcOrd="3" destOrd="0" presId="urn:microsoft.com/office/officeart/2005/8/layout/hProcess9"/>
    <dgm:cxn modelId="{568B23FD-51D7-4C27-B0CB-2FE61B2353AE}" type="presParOf" srcId="{0569E8FA-65BB-4DE3-A5B5-E44053E51C9F}" destId="{0DC5BF17-EE88-4D34-8AB0-8734A1CF8335}" srcOrd="4" destOrd="0" presId="urn:microsoft.com/office/officeart/2005/8/layout/hProcess9"/>
    <dgm:cxn modelId="{0BCC7185-4E28-446E-9B0A-F90348D6EE69}" type="presParOf" srcId="{0569E8FA-65BB-4DE3-A5B5-E44053E51C9F}" destId="{CEF8A4F2-B54A-46E2-83CB-8C281ED8EAA5}" srcOrd="5" destOrd="0" presId="urn:microsoft.com/office/officeart/2005/8/layout/hProcess9"/>
    <dgm:cxn modelId="{A3E627CF-C53E-4C79-B8A4-C99820F70B45}" type="presParOf" srcId="{0569E8FA-65BB-4DE3-A5B5-E44053E51C9F}" destId="{79B9D125-0CA8-4899-B8F8-F5A6C7AC747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3A86-00B1-4FA1-AB76-63798A4EC581}">
      <dsp:nvSpPr>
        <dsp:cNvPr id="0" name=""/>
        <dsp:cNvSpPr/>
      </dsp:nvSpPr>
      <dsp:spPr>
        <a:xfrm>
          <a:off x="576914" y="0"/>
          <a:ext cx="6538360" cy="31804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8265A-7759-4146-A44A-CB13C0510D49}">
      <dsp:nvSpPr>
        <dsp:cNvPr id="0" name=""/>
        <dsp:cNvSpPr/>
      </dsp:nvSpPr>
      <dsp:spPr>
        <a:xfrm>
          <a:off x="3849"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a:rPr>
            <a:t>Finding and qualifying </a:t>
          </a:r>
          <a:br>
            <a:rPr lang="en-US" sz="1800" kern="1200" dirty="0">
              <a:cs typeface="Calibri"/>
            </a:rPr>
          </a:br>
          <a:r>
            <a:rPr lang="en-US" sz="1800" kern="1200" dirty="0">
              <a:cs typeface="Calibri"/>
            </a:rPr>
            <a:t>the client</a:t>
          </a:r>
          <a:endParaRPr lang="en-US" sz="1800" kern="1200" dirty="0"/>
        </a:p>
      </dsp:txBody>
      <dsp:txXfrm>
        <a:off x="65952" y="1016239"/>
        <a:ext cx="1727478" cy="1147976"/>
      </dsp:txXfrm>
    </dsp:sp>
    <dsp:sp modelId="{955649AC-56CB-49FB-8BC6-2111E2F374F3}">
      <dsp:nvSpPr>
        <dsp:cNvPr id="0" name=""/>
        <dsp:cNvSpPr/>
      </dsp:nvSpPr>
      <dsp:spPr>
        <a:xfrm>
          <a:off x="1948118"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cs typeface="Calibri"/>
            </a:rPr>
            <a:t>Assessing the home</a:t>
          </a:r>
          <a:r>
            <a:rPr lang="en-US" sz="1800" kern="1200" dirty="0">
              <a:latin typeface="Calibri"/>
              <a:cs typeface="Calibri"/>
            </a:rPr>
            <a:t> </a:t>
          </a:r>
          <a:br>
            <a:rPr lang="en-US" sz="1800" kern="1200" dirty="0">
              <a:latin typeface="Calibri"/>
              <a:cs typeface="Calibri"/>
            </a:rPr>
          </a:br>
          <a:r>
            <a:rPr lang="en-US" sz="1800" kern="1200" dirty="0">
              <a:latin typeface="Calibri"/>
              <a:cs typeface="Calibri"/>
            </a:rPr>
            <a:t>(energy audit)</a:t>
          </a:r>
          <a:endParaRPr lang="en-US" sz="1800" kern="1200" dirty="0">
            <a:cs typeface="Calibri"/>
          </a:endParaRPr>
        </a:p>
      </dsp:txBody>
      <dsp:txXfrm>
        <a:off x="2010221" y="1016239"/>
        <a:ext cx="1727478" cy="1147976"/>
      </dsp:txXfrm>
    </dsp:sp>
    <dsp:sp modelId="{0DC5BF17-EE88-4D34-8AB0-8734A1CF8335}">
      <dsp:nvSpPr>
        <dsp:cNvPr id="0" name=""/>
        <dsp:cNvSpPr/>
      </dsp:nvSpPr>
      <dsp:spPr>
        <a:xfrm>
          <a:off x="3892386"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a:rPr>
            <a:t>Installing and inspecting </a:t>
          </a:r>
          <a:br>
            <a:rPr lang="en-US" sz="1800" kern="1200" dirty="0">
              <a:cs typeface="Calibri"/>
            </a:rPr>
          </a:br>
          <a:r>
            <a:rPr lang="en-US" sz="1800" kern="1200" dirty="0">
              <a:cs typeface="Calibri"/>
            </a:rPr>
            <a:t>the work</a:t>
          </a:r>
        </a:p>
      </dsp:txBody>
      <dsp:txXfrm>
        <a:off x="3954489" y="1016239"/>
        <a:ext cx="1727478" cy="1147976"/>
      </dsp:txXfrm>
    </dsp:sp>
    <dsp:sp modelId="{79B9D125-0CA8-4899-B8F8-F5A6C7AC7477}">
      <dsp:nvSpPr>
        <dsp:cNvPr id="0" name=""/>
        <dsp:cNvSpPr/>
      </dsp:nvSpPr>
      <dsp:spPr>
        <a:xfrm>
          <a:off x="5836654"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a:cs typeface="Calibri"/>
            </a:rPr>
            <a:t>Educating</a:t>
          </a:r>
          <a:r>
            <a:rPr lang="en-US" sz="1800" kern="1200" dirty="0">
              <a:cs typeface="Calibri"/>
            </a:rPr>
            <a:t> </a:t>
          </a:r>
          <a:br>
            <a:rPr lang="en-US" sz="1800" kern="1200" dirty="0">
              <a:cs typeface="Calibri"/>
            </a:rPr>
          </a:br>
          <a:r>
            <a:rPr lang="en-US" sz="1800" kern="1200" dirty="0">
              <a:cs typeface="Calibri"/>
            </a:rPr>
            <a:t>the client </a:t>
          </a:r>
          <a:r>
            <a:rPr lang="en-US" sz="1800" strike="noStrike" kern="1200" dirty="0">
              <a:cs typeface="Calibri"/>
            </a:rPr>
            <a:t>and improving </a:t>
          </a:r>
          <a:br>
            <a:rPr lang="en-US" sz="1800" strike="noStrike" kern="1200" dirty="0">
              <a:cs typeface="Calibri"/>
            </a:rPr>
          </a:br>
          <a:r>
            <a:rPr lang="en-US" sz="1800" strike="noStrike" kern="1200" dirty="0">
              <a:cs typeface="Calibri"/>
            </a:rPr>
            <a:t>the program</a:t>
          </a:r>
        </a:p>
      </dsp:txBody>
      <dsp:txXfrm>
        <a:off x="5898757" y="1016239"/>
        <a:ext cx="1727478" cy="11479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62C283-8B25-4E99-BA37-A6FD5B90B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A31EE5-5610-40A4-B840-CD2FB1E646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2BFBF5-9F8A-40B1-88F4-AFAE0BF032A6}" type="datetimeFigureOut">
              <a:rPr lang="en-US" smtClean="0"/>
              <a:t>12/11/2023</a:t>
            </a:fld>
            <a:endParaRPr lang="en-US"/>
          </a:p>
        </p:txBody>
      </p:sp>
      <p:sp>
        <p:nvSpPr>
          <p:cNvPr id="4" name="Footer Placeholder 3">
            <a:extLst>
              <a:ext uri="{FF2B5EF4-FFF2-40B4-BE49-F238E27FC236}">
                <a16:creationId xmlns:a16="http://schemas.microsoft.com/office/drawing/2014/main" id="{14C9C3F4-5B46-4B42-A455-56E0CC4F70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69E3E9-4AB4-4B8E-B9D1-E9F9AFC4E5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5CC656-0990-4576-BC00-328E448F3AC0}" type="slidenum">
              <a:rPr lang="en-US" smtClean="0"/>
              <a:t>‹#›</a:t>
            </a:fld>
            <a:endParaRPr lang="en-US"/>
          </a:p>
        </p:txBody>
      </p:sp>
    </p:spTree>
    <p:extLst>
      <p:ext uri="{BB962C8B-B14F-4D97-AF65-F5344CB8AC3E}">
        <p14:creationId xmlns:p14="http://schemas.microsoft.com/office/powerpoint/2010/main" val="1450875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12/11/2023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cc02.safelinks.protection.outlook.com/?url=https%3A%2F%2Fnascsp.org%2Fwap%2Fadvocacy%2Fweatherization-success-stories%2F&amp;data=05%7C01%7CAllison.Moe%40nrel.gov%7C5983ce56808447eefba408dbcfdbcfa9%7Ca0f29d7e28cd4f5484427885aee7c080%7C0%7C0%7C638332315237678220%7CUnknown%7CTWFpbGZsb3d8eyJWIjoiMC4wLjAwMDAiLCJQIjoiV2luMzIiLCJBTiI6Ik1haWwiLCJXVCI6Mn0%3D%7C3000%7C%7C%7C&amp;sdata=PG%2Bdqq1o2MSQGb6bYsymAhT89LgY2nI8U8tB2Xa8VWM%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ergy.gov/eere/buildings/about-building-technologies-offi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a:t>
            </a:fld>
            <a:endParaRPr lang="en-US"/>
          </a:p>
        </p:txBody>
      </p:sp>
    </p:spTree>
    <p:extLst>
      <p:ext uri="{BB962C8B-B14F-4D97-AF65-F5344CB8AC3E}">
        <p14:creationId xmlns:p14="http://schemas.microsoft.com/office/powerpoint/2010/main" val="158000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SLIDE FOR PRESENTERS: Here at our weatherization agency . . . .</a:t>
            </a:r>
          </a:p>
          <a:p>
            <a:r>
              <a:rPr lang="en-US" dirty="0">
                <a:cs typeface="Calibri"/>
              </a:rPr>
              <a:t> </a:t>
            </a:r>
          </a:p>
          <a:p>
            <a:r>
              <a:rPr lang="en-US" dirty="0">
                <a:cs typeface="Calibri"/>
              </a:rPr>
              <a:t>(Provide local impact numbers such as number of households served)</a:t>
            </a:r>
          </a:p>
        </p:txBody>
      </p:sp>
      <p:sp>
        <p:nvSpPr>
          <p:cNvPr id="4" name="Slide Number Placeholder 3"/>
          <p:cNvSpPr>
            <a:spLocks noGrp="1"/>
          </p:cNvSpPr>
          <p:nvPr>
            <p:ph type="sldNum" sz="quarter" idx="5"/>
          </p:nvPr>
        </p:nvSpPr>
        <p:spPr/>
        <p:txBody>
          <a:bodyPr/>
          <a:lstStyle/>
          <a:p>
            <a:fld id="{AF285793-58F2-5D45-93FF-B0076DA99FD1}" type="slidenum">
              <a:rPr lang="en-US"/>
              <a:t>10</a:t>
            </a:fld>
            <a:endParaRPr lang="en-US"/>
          </a:p>
        </p:txBody>
      </p:sp>
    </p:spTree>
    <p:extLst>
      <p:ext uri="{BB962C8B-B14F-4D97-AF65-F5344CB8AC3E}">
        <p14:creationId xmlns:p14="http://schemas.microsoft.com/office/powerpoint/2010/main" val="212038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SLIDE FOR PRESENTERS</a:t>
            </a:r>
          </a:p>
          <a:p>
            <a:r>
              <a:rPr lang="en-US" dirty="0">
                <a:cs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(Describe a local client success story – include story and photos a real person or family and the money they saved, or the health that was improved, can really make this come to life. Another option could be to use videos from NASCSO’s Weatherization Success Stories page: </a:t>
            </a:r>
            <a:r>
              <a:rPr lang="en-US" sz="1800" u="sng" dirty="0">
                <a:solidFill>
                  <a:srgbClr val="0000FF"/>
                </a:solidFill>
                <a:effectLst/>
                <a:latin typeface="Calibri" panose="020F0502020204030204" pitchFamily="34" charset="0"/>
                <a:ea typeface="Times New Roman" panose="02020603050405020304" pitchFamily="18" charset="0"/>
                <a:hlinkClick r:id="rId3"/>
              </a:rPr>
              <a:t>https://nascsp.org/wap/advocacy/weatherization-success-stories/</a:t>
            </a:r>
            <a:r>
              <a:rPr lang="en-US" dirty="0">
                <a:cs typeface="Calibri"/>
              </a:rPr>
              <a:t>)</a:t>
            </a:r>
          </a:p>
        </p:txBody>
      </p:sp>
      <p:sp>
        <p:nvSpPr>
          <p:cNvPr id="4" name="Slide Number Placeholder 3"/>
          <p:cNvSpPr>
            <a:spLocks noGrp="1"/>
          </p:cNvSpPr>
          <p:nvPr>
            <p:ph type="sldNum" sz="quarter" idx="5"/>
          </p:nvPr>
        </p:nvSpPr>
        <p:spPr/>
        <p:txBody>
          <a:bodyPr/>
          <a:lstStyle/>
          <a:p>
            <a:fld id="{AF285793-58F2-5D45-93FF-B0076DA99FD1}" type="slidenum">
              <a:rPr lang="en-US"/>
              <a:t>11</a:t>
            </a:fld>
            <a:endParaRPr lang="en-US"/>
          </a:p>
        </p:txBody>
      </p:sp>
    </p:spTree>
    <p:extLst>
      <p:ext uri="{BB962C8B-B14F-4D97-AF65-F5344CB8AC3E}">
        <p14:creationId xmlns:p14="http://schemas.microsoft.com/office/powerpoint/2010/main" val="224510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“Now we will go a little bit deeper into specific types of projects that are done to homes in weatherization.”</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12</a:t>
            </a:fld>
            <a:endParaRPr lang="en-US"/>
          </a:p>
        </p:txBody>
      </p:sp>
    </p:spTree>
    <p:extLst>
      <p:ext uri="{BB962C8B-B14F-4D97-AF65-F5344CB8AC3E}">
        <p14:creationId xmlns:p14="http://schemas.microsoft.com/office/powerpoint/2010/main" val="2481721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work of weatherization falls into four main categories: </a:t>
            </a:r>
            <a:endParaRPr lang="en-US" b="1" dirty="0"/>
          </a:p>
          <a:p>
            <a:pPr marL="171450" indent="-171450">
              <a:buFont typeface="Arial"/>
              <a:buChar char="•"/>
              <a:defRPr/>
            </a:pPr>
            <a:r>
              <a:rPr lang="en-US" dirty="0"/>
              <a:t>Building shell projects, </a:t>
            </a:r>
            <a:r>
              <a:rPr lang="en-US" b="0" dirty="0"/>
              <a:t>which affect </a:t>
            </a:r>
            <a:r>
              <a:rPr lang="en-US" dirty="0"/>
              <a:t>the exterior of the structure, including walls, windows, doors, attic, roof, and foundation. The most common building shell measures include </a:t>
            </a:r>
            <a:r>
              <a:rPr lang="en-US" b="0" dirty="0"/>
              <a:t>i</a:t>
            </a:r>
            <a:r>
              <a:rPr lang="en-US" dirty="0"/>
              <a:t>nsulation, which you see in this photo, and air sealing. Insulation is like wrapping your home in a warm jacket in the winter to keep the heat in and the cold out. Air sealing is making sure that jacket is zipped up. </a:t>
            </a:r>
            <a:endParaRPr lang="en-US" b="1" dirty="0"/>
          </a:p>
          <a:p>
            <a:pPr marL="171450" indent="-171450">
              <a:buFont typeface="Arial"/>
              <a:buChar char="•"/>
              <a:defRPr/>
            </a:pPr>
            <a:r>
              <a:rPr lang="en-US" dirty="0"/>
              <a:t>Mechanical projects refer to the appliances and systems that heat or cool air or water in a building—like a furnace, air conditioner or water heater, as well as things like thermostats to help regulate temperatures. </a:t>
            </a:r>
            <a:endParaRPr lang="en-US" b="1" dirty="0"/>
          </a:p>
          <a:p>
            <a:pPr marL="171450" indent="-171450">
              <a:buFont typeface="Arial"/>
              <a:buChar char="•"/>
              <a:defRPr/>
            </a:pPr>
            <a:r>
              <a:rPr lang="en-US" dirty="0"/>
              <a:t>Electric baseload refers to everything else that you plug in to an electric outlet to use, however in weatherization these are mostly things like refrigerators.</a:t>
            </a:r>
          </a:p>
          <a:p>
            <a:pPr marL="171450" indent="-171450">
              <a:buFont typeface="Arial"/>
              <a:buChar char="•"/>
              <a:defRPr/>
            </a:pPr>
            <a:r>
              <a:rPr lang="en-US" dirty="0">
                <a:cs typeface="Calibri"/>
              </a:rPr>
              <a:t>And finally, the work of weatherization i</a:t>
            </a:r>
            <a:r>
              <a:rPr lang="en-US" dirty="0"/>
              <a:t>s finding ways to reduce the amount of energy used without negatively impacting health or safety. </a:t>
            </a:r>
            <a:endParaRPr lang="en-US" dirty="0">
              <a:cs typeface="Calibri"/>
            </a:endParaRPr>
          </a:p>
          <a:p>
            <a:pPr marL="171450" indent="-171450">
              <a:buFont typeface="Arial"/>
              <a:buChar char="•"/>
              <a:defRPr/>
            </a:pPr>
            <a:endParaRPr lang="en-US" dirty="0">
              <a:cs typeface="Calibri"/>
            </a:endParaRPr>
          </a:p>
          <a:p>
            <a:pPr>
              <a:defRPr/>
            </a:pPr>
            <a:r>
              <a:rPr lang="en-US" dirty="0"/>
              <a:t>Trained professionals complete this work, and the next series of slides show more detail on what this can look like.”</a:t>
            </a:r>
          </a:p>
          <a:p>
            <a:pPr>
              <a:defRPr/>
            </a:pPr>
            <a:endParaRPr lang="en-US" dirty="0"/>
          </a:p>
          <a:p>
            <a:pPr>
              <a:defRPr/>
            </a:pPr>
            <a:endParaRPr lang="en-US" dirty="0">
              <a:cs typeface="Calibri"/>
            </a:endParaRPr>
          </a:p>
          <a:p>
            <a:endParaRPr lang="en-US" dirty="0">
              <a:cs typeface="Calibri"/>
            </a:endParaRPr>
          </a:p>
          <a:p>
            <a:pPr marL="457200" indent="-228600">
              <a:buFont typeface="Symbol,Sans-Serif"/>
              <a:buChar char="·"/>
            </a:pPr>
            <a:endParaRPr lang="en-US" dirty="0"/>
          </a:p>
          <a:p>
            <a:pPr marL="228600"/>
            <a:endParaRPr lang="en-US" dirty="0"/>
          </a:p>
          <a:p>
            <a:pPr marL="228600"/>
            <a:endParaRPr lang="en-US" dirty="0"/>
          </a:p>
          <a:p>
            <a:pPr marL="228600"/>
            <a:endParaRPr lang="en-US" dirty="0"/>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a:p>
        </p:txBody>
      </p:sp>
    </p:spTree>
    <p:extLst>
      <p:ext uri="{BB962C8B-B14F-4D97-AF65-F5344CB8AC3E}">
        <p14:creationId xmlns:p14="http://schemas.microsoft.com/office/powerpoint/2010/main" val="178352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FOR PRESENTERS: Depending on time, you could show this video instead of, or in addition to the following slides</a:t>
            </a:r>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48987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are projects that improve the shell of the building, </a:t>
            </a:r>
            <a:r>
              <a:rPr lang="en-US" b="0" dirty="0"/>
              <a:t>which is </a:t>
            </a:r>
            <a:r>
              <a:rPr lang="en-US" dirty="0"/>
              <a:t>the barrier that separates the inside of a building from the outside and its high or low temperatures and moisture. Sometimes the issues with the shell of a home are really obvious—like being able to see daylight around a window or door—but not always. Houses can have a lot of little gaps that add up to the equivalent of one or many windows being open all the time, when you don’t want them to be. Sealing the shell can reduce the amount of energy used for heating and cooling. Imagine trying to blow up a balloon that has a tiny hole in it—you may not see, feel or hear the air leaking out of that hole, but you know it is because no matter how much air you blow into it, it keeps deflating. That is what it is like trying to heat or cool a building without a well sealed building envelope. You just keep pumping energy and money in to try and maintain a certain temperature but most of it is wasted.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improve the comfort and energy efficiency of a home, insulation can be added to walls, floors, ceilings, attics, and foundations. Air sealing is typically completed using caulk or spray foam that can get into little gaps and cracks and stop air from moving where you don’t want to it move – often around windows or doors, or in and between walls, foundations, and attics. You may also repair or replace old leaky windows or doors, or install film or coverings over windows. And some homes may also require minor repairs to roofs or walls before you can insulate.” </a:t>
            </a:r>
          </a:p>
          <a:p>
            <a:pPr>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2045035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“Second are mechanical measures</a:t>
            </a:r>
            <a:r>
              <a:rPr lang="en-US" dirty="0"/>
              <a:t>. To give an example of how this is relevant, you could have a really well insulated and sealed building shell, but if your furnace is really old, it may be using more energy than it needs to just to heat up the building. It’s like trying to drive or ride a bike with a flat tire—if things aren’t working properly, it takes way more fuel or energy that it needs to. </a:t>
            </a:r>
          </a:p>
          <a:p>
            <a:pPr>
              <a:defRPr/>
            </a:pPr>
            <a:endParaRPr lang="en-US" dirty="0"/>
          </a:p>
          <a:p>
            <a:pPr>
              <a:defRPr/>
            </a:pPr>
            <a:r>
              <a:rPr lang="en-US" dirty="0"/>
              <a:t>Mechanical projects in homes may involve cleaning, tuning, repairing, or replacing furnaces, boilers, heat pumps, or air conditioners. But we call it a system, because it isn’t just the appliance. There are ducts—sort of like pipes—that move air from a furnace or air conditioner through the building to the grate you see in your floor or ceiling. Those ducts can be insulated so the warm or cold air stays inside. And there can be gaps or cracks in the ductwork, which means that hot or cold air you generate from the furnace or air conditioner is leaking out before it even gets into the living spaces (again, this is like blowing up the leaky balloon). And finally, most homes have thermostats, which control the temperature that a mechanical system will heat or cool a space to. Installing programmable thermostats can automatically adjust the temperature needed in a home, for example, when nobody is home or while you are sleeping—which can reduce energy use and save money.</a:t>
            </a: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also may do similar work repairing and insulating hot water heaters to reduce the amount of energy needed to heat the water used in showers, sinks, and clothes washers.”</a:t>
            </a:r>
            <a:endParaRPr lang="en-US" dirty="0">
              <a:cs typeface="Calibri"/>
            </a:endParaRPr>
          </a:p>
          <a:p>
            <a:pPr marL="0" marR="0" lvl="0" indent="0" algn="l" defTabSz="457200">
              <a:lnSpc>
                <a:spcPct val="100000"/>
              </a:lnSpc>
              <a:spcBef>
                <a:spcPts val="0"/>
              </a:spcBef>
              <a:spcAft>
                <a:spcPts val="0"/>
              </a:spcAft>
              <a:buClrTx/>
              <a:buSzTx/>
              <a:buFontTx/>
              <a:buNone/>
              <a:tabLst/>
              <a:defRPr/>
            </a:pP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16</a:t>
            </a:fld>
            <a:endParaRPr lang="en-US"/>
          </a:p>
        </p:txBody>
      </p:sp>
    </p:spTree>
    <p:extLst>
      <p:ext uri="{BB962C8B-B14F-4D97-AF65-F5344CB8AC3E}">
        <p14:creationId xmlns:p14="http://schemas.microsoft.com/office/powerpoint/2010/main" val="1712853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Next is electric baseload. </a:t>
            </a:r>
            <a:r>
              <a:rPr lang="en-US" b="0" dirty="0"/>
              <a:t>T</a:t>
            </a:r>
            <a:r>
              <a:rPr lang="en-US" dirty="0"/>
              <a:t>his is everything else besides space heating or cooling that you plug in to use—and just like with a furnace, newer technology allows appliances to do the same thing with less energy needed. </a:t>
            </a:r>
          </a:p>
          <a:p>
            <a:r>
              <a:rPr lang="en-US" dirty="0"/>
              <a:t>In weatherization, typical measures include:</a:t>
            </a:r>
            <a:endParaRPr lang="en-US" dirty="0">
              <a:cs typeface="Calibri"/>
            </a:endParaRPr>
          </a:p>
          <a:p>
            <a:pPr marL="457200" indent="-228600">
              <a:buFont typeface="Symbol,Sans-Serif"/>
              <a:buChar char="·"/>
            </a:pPr>
            <a:r>
              <a:rPr lang="en-US" dirty="0"/>
              <a:t>Lighting retrofits, such as replacing incandescent or halogen bulbs with </a:t>
            </a:r>
            <a:r>
              <a:rPr lang="en-US" b="1" i="1" dirty="0"/>
              <a:t>compact fluorescent lamps (CFLs)</a:t>
            </a:r>
            <a:endParaRPr lang="en-US" dirty="0"/>
          </a:p>
          <a:p>
            <a:pPr marL="457200" indent="-228600">
              <a:buFont typeface="Symbol,Sans-Serif"/>
              <a:buChar char="·"/>
            </a:pPr>
            <a:r>
              <a:rPr lang="en-US" dirty="0"/>
              <a:t>Refrigerator replacement.</a:t>
            </a:r>
            <a:endParaRPr lang="en-US" dirty="0">
              <a:cs typeface="Calibri"/>
            </a:endParaRPr>
          </a:p>
          <a:p>
            <a:pPr>
              <a:defRPr/>
            </a:pPr>
            <a:endParaRPr lang="en-US" dirty="0"/>
          </a:p>
          <a:p>
            <a:pPr>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292259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“And finally, the WAP program can do some work that will improve health and safety for clients. </a:t>
            </a:r>
            <a:r>
              <a:rPr lang="en-US" dirty="0"/>
              <a:t>This can include testing appliances to make sure they are working properly and aren’t leaking natural gas or carbon monoxide. We look at potential fire hazards and install smoke and carbon monoxide alarms when needed. We look at how moisture may be getting into a building and becoming trapped, causing mold or other structural issues.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a big part of health and safety is actually about ventilation—some of you may have fans in your bathrooms or above your stoves. You may think about these as just getting rid of smells, but mechanical ventilation is hugely important to maintaining safe indoor air quality and health. When you weatherize a home, for example, you seal up all those gaps that let in cold air in the winter and hot air in the summer. That is great from an energy perspective, but if there are materials or appliances in a home that put off dangerous gases or particles that are unhealthy to breath, then you are keeping those things in the home longer. So, in WAP, we make sure that if we are sealing off a building, we are also installing the fans and systems necessary to ensure both energy savings and safe and healthy indoor air quality for our clients.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Finally, WAP may do incidental repairs, </a:t>
            </a:r>
            <a:r>
              <a:rPr lang="en-US" dirty="0"/>
              <a:t>which are those repairs necessary for the effective performance or preservation of weatherization materials. Examples could include framing or repairing windows and doors which could not otherwise be caulked or weather-stripped, or providing protective materials, such as paint, that are used to seal materials installed under this program.”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36008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 want to share on this topic is the importance of understanding that a building is a system with interacting components. We’ve already talked about how changes to the building shell may impact mechanical measures or health and safety. But this building system also includes people. People are part of this because they are both impacted by those measures, AND they can impact them. You could have the best building envelope in the world, but that doesn’t matter if you open up windows on a really cold or hot day and forget to close them, or don’t close them all the way. Or you could have a high-efficiency furnace, but maybe you don’t have a programmable thermostat and you forget to turn the heat down when you leave the home, spending unneeded energy and money heating a home when nobody is there. Or we could install proper ventilation fans, but they never get turned on.</a:t>
            </a:r>
          </a:p>
          <a:p>
            <a:endParaRPr lang="en-US" dirty="0"/>
          </a:p>
          <a:p>
            <a:r>
              <a:rPr lang="en-US" dirty="0"/>
              <a:t>In the Weatherization Assistance Program, we make sure that we are focusing not only on buildings, but the people in them as well.”</a:t>
            </a:r>
          </a:p>
        </p:txBody>
      </p:sp>
      <p:sp>
        <p:nvSpPr>
          <p:cNvPr id="4" name="Slide Number Placeholder 3"/>
          <p:cNvSpPr>
            <a:spLocks noGrp="1"/>
          </p:cNvSpPr>
          <p:nvPr>
            <p:ph type="sldNum" sz="quarter" idx="5"/>
          </p:nvPr>
        </p:nvSpPr>
        <p:spPr/>
        <p:txBody>
          <a:bodyPr/>
          <a:lstStyle/>
          <a:p>
            <a:fld id="{AF285793-58F2-5D45-93FF-B0076DA99FD1}" type="slidenum">
              <a:rPr lang="en-US" smtClean="0"/>
              <a:t>19</a:t>
            </a:fld>
            <a:endParaRPr lang="en-US"/>
          </a:p>
        </p:txBody>
      </p:sp>
    </p:spTree>
    <p:extLst>
      <p:ext uri="{BB962C8B-B14F-4D97-AF65-F5344CB8AC3E}">
        <p14:creationId xmlns:p14="http://schemas.microsoft.com/office/powerpoint/2010/main" val="158546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Use this to list your name, your role, the name of your WAP agency, and any relevant data. Talk about why you are here today. </a:t>
            </a:r>
          </a:p>
          <a:p>
            <a:endParaRPr lang="en-US" dirty="0"/>
          </a:p>
          <a:p>
            <a:r>
              <a:rPr lang="en-US" dirty="0"/>
              <a:t>Ideas for content:</a:t>
            </a:r>
          </a:p>
          <a:p>
            <a:pPr marL="171450" indent="-171450">
              <a:buFont typeface="Arial" panose="020B0604020202020204" pitchFamily="34" charset="0"/>
              <a:buChar char="•"/>
            </a:pPr>
            <a:r>
              <a:rPr lang="en-US" dirty="0"/>
              <a:t>Agency logo </a:t>
            </a:r>
          </a:p>
          <a:p>
            <a:pPr marL="171450" indent="-171450">
              <a:buFont typeface="Arial" panose="020B0604020202020204" pitchFamily="34" charset="0"/>
              <a:buChar char="•"/>
            </a:pPr>
            <a:r>
              <a:rPr lang="en-US" dirty="0"/>
              <a:t>Photo of staff</a:t>
            </a:r>
          </a:p>
          <a:p>
            <a:pPr marL="171450" indent="-171450">
              <a:buFont typeface="Arial" panose="020B0604020202020204" pitchFamily="34" charset="0"/>
              <a:buChar char="•"/>
            </a:pPr>
            <a:r>
              <a:rPr lang="en-US" dirty="0"/>
              <a:t>Map of agency service territory.</a:t>
            </a:r>
          </a:p>
        </p:txBody>
      </p:sp>
      <p:sp>
        <p:nvSpPr>
          <p:cNvPr id="4" name="Slide Number Placeholder 3"/>
          <p:cNvSpPr>
            <a:spLocks noGrp="1"/>
          </p:cNvSpPr>
          <p:nvPr>
            <p:ph type="sldNum" sz="quarter" idx="5"/>
          </p:nvPr>
        </p:nvSpPr>
        <p:spPr/>
        <p:txBody>
          <a:bodyPr/>
          <a:lstStyle/>
          <a:p>
            <a:fld id="{AF285793-58F2-5D45-93FF-B0076DA99FD1}" type="slidenum">
              <a:rPr lang="en-US" smtClean="0"/>
              <a:t>2</a:t>
            </a:fld>
            <a:endParaRPr lang="en-US"/>
          </a:p>
        </p:txBody>
      </p:sp>
    </p:spTree>
    <p:extLst>
      <p:ext uri="{BB962C8B-B14F-4D97-AF65-F5344CB8AC3E}">
        <p14:creationId xmlns:p14="http://schemas.microsoft.com/office/powerpoint/2010/main" val="133106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Agencies can customize this to reflect their most commonly installed measures.</a:t>
            </a:r>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2001934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I dive into the types of jobs we need to do the work, I want to show the basic process for weatherizing a home in WAP. First, you need to find and qualify people, which we refer to as clients. While just about every home could use weatherization, remember that earlier I said that the WAP program is only for low-income households. So we need to find people that meet those qualifications, they need to hear about us and be able to understand how we may be able to help them, and they need to fill out an application to review.</a:t>
            </a:r>
          </a:p>
          <a:p>
            <a:endParaRPr lang="en-US" dirty="0">
              <a:cs typeface="Calibri"/>
            </a:endParaRPr>
          </a:p>
          <a:p>
            <a:r>
              <a:rPr lang="en-US" dirty="0">
                <a:cs typeface="Calibri"/>
              </a:rPr>
              <a:t>If they are approved, they move to the next step where we visit and asses their home to understand things about the building envelope, mechanical systems, appliances, the health and safety of it all. Once you’ve identified what projects will improve health and safety and be cost-effective, then you do the work, and then get inspected to ensure it was done correctly. And the last step is helping the clients understand what was done and what they may need to know about their new appliances or systems. And with any program, you are always working to make improvements to how things are managed.”</a:t>
            </a:r>
          </a:p>
        </p:txBody>
      </p:sp>
      <p:sp>
        <p:nvSpPr>
          <p:cNvPr id="4" name="Slide Number Placeholder 3"/>
          <p:cNvSpPr>
            <a:spLocks noGrp="1"/>
          </p:cNvSpPr>
          <p:nvPr>
            <p:ph type="sldNum" sz="quarter" idx="5"/>
          </p:nvPr>
        </p:nvSpPr>
        <p:spPr/>
        <p:txBody>
          <a:bodyPr/>
          <a:lstStyle/>
          <a:p>
            <a:fld id="{AF285793-58F2-5D45-93FF-B0076DA99FD1}" type="slidenum">
              <a:rPr lang="en-US"/>
              <a:t>21</a:t>
            </a:fld>
            <a:endParaRPr lang="en-US"/>
          </a:p>
        </p:txBody>
      </p:sp>
    </p:spTree>
    <p:extLst>
      <p:ext uri="{BB962C8B-B14F-4D97-AF65-F5344CB8AC3E}">
        <p14:creationId xmlns:p14="http://schemas.microsoft.com/office/powerpoint/2010/main" val="23765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leads us into my final topic, which is about job and career opportunities in the Weatherization Assistance Program.”</a:t>
            </a:r>
          </a:p>
        </p:txBody>
      </p:sp>
      <p:sp>
        <p:nvSpPr>
          <p:cNvPr id="4" name="Slide Number Placeholder 3"/>
          <p:cNvSpPr>
            <a:spLocks noGrp="1"/>
          </p:cNvSpPr>
          <p:nvPr>
            <p:ph type="sldNum" sz="quarter" idx="5"/>
          </p:nvPr>
        </p:nvSpPr>
        <p:spPr/>
        <p:txBody>
          <a:bodyPr/>
          <a:lstStyle/>
          <a:p>
            <a:fld id="{AF285793-58F2-5D45-93FF-B0076DA99FD1}" type="slidenum">
              <a:rPr lang="en-US" smtClean="0"/>
              <a:t>22</a:t>
            </a:fld>
            <a:endParaRPr lang="en-US"/>
          </a:p>
        </p:txBody>
      </p:sp>
    </p:spTree>
    <p:extLst>
      <p:ext uri="{BB962C8B-B14F-4D97-AF65-F5344CB8AC3E}">
        <p14:creationId xmlns:p14="http://schemas.microsoft.com/office/powerpoint/2010/main" val="4115220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“None of the work that we do could happen without skilled and passionate workers. Nationwide, the Weatherization Assistance Program supports 8,500 jobs. “</a:t>
            </a:r>
          </a:p>
          <a:p>
            <a:pPr marL="0" indent="0">
              <a:buNone/>
            </a:pPr>
            <a:endParaRPr lang="en-US" dirty="0">
              <a:cs typeface="Calibri"/>
            </a:endParaRPr>
          </a:p>
          <a:p>
            <a:pPr marL="0" indent="0">
              <a:buNone/>
            </a:pPr>
            <a:r>
              <a:rPr lang="en-US" dirty="0">
                <a:cs typeface="Calibri"/>
              </a:rPr>
              <a:t>OPTIONAL FOR SPEAKERS: Add info about how many people are employed at your agency or in your state. You can also replace the photo on this slide with a photo of your team.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152920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“This is a list of the main jobs within the Weatherization Assistance Program. The first four are jobs related to the work done directly in and on homes. The last two are jobs that are more behind the scenes and necessary so that the work can get done. I will walk through each of these over the next 10 or 15 minutes and talk about responsibilities and experience needed. But before I do, I want to mention that for any of these careers, we offers FREE on-the-job training to support you in gaining the knowledge and skills you need to excel at your job and progress in your career.</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24</a:t>
            </a:fld>
            <a:endParaRPr lang="en-US"/>
          </a:p>
        </p:txBody>
      </p:sp>
    </p:spTree>
    <p:extLst>
      <p:ext uri="{BB962C8B-B14F-4D97-AF65-F5344CB8AC3E}">
        <p14:creationId xmlns:p14="http://schemas.microsoft.com/office/powerpoint/2010/main" val="2042081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“First is retrofit installer technician, which is an entry-level position for people interested in doing weatherization work on homes. Retrofit installers are the people who perform home upgrades that result in energy savings. Weatherization installers often work in attics, basements, and crawlspaces.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Successful workers in this job will come in with some experience using basic hand and construction tools such as tape measures, drills, and saws; basic building science and math skills; ability to use a phone and basic computer processes; customer service skills, because you are working directly with clients and other staff and contractors; and finally, a positive attitude, which goes a long way. This work is important, but it is hard work in difficult spaces like attics and crawlspaces, and includes working with people who sometimes are having difficulties with their health, safety, or finances. Staying positive can make the difference between a good worker and a great WAP employee. </a:t>
            </a:r>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1132194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“Crew leaders help to install, but also supervise and manage the work done by retrofit installers and different subcontractors. Most start as retrofit installers, but even if they don’t, they need to come in with an understanding of construction and weatherization techniques. They need to be able to do the work but also explain it to others. That is related to leadership and interpersonal skills, which is something that can be taught but also comes naturally to some people. They also need to be able to problem-solve and be creative—every house is different, and you can’t always do the same thing in the same way in each home. Very often you need to think creatively about how to address a challenge in a specific situation. And finally, they need to be responsible—although crew leaders are not always the ones doing the work, they are overseeing it and making decisions about it, and are ultimately responsible for successful home improvements.”</a:t>
            </a:r>
          </a:p>
        </p:txBody>
      </p:sp>
      <p:sp>
        <p:nvSpPr>
          <p:cNvPr id="4" name="Slide Number Placeholder 3"/>
          <p:cNvSpPr>
            <a:spLocks noGrp="1"/>
          </p:cNvSpPr>
          <p:nvPr>
            <p:ph type="sldNum" sz="quarter" idx="5"/>
          </p:nvPr>
        </p:nvSpPr>
        <p:spPr/>
        <p:txBody>
          <a:bodyPr/>
          <a:lstStyle/>
          <a:p>
            <a:fld id="{AF285793-58F2-5D45-93FF-B0076DA99FD1}" type="slidenum">
              <a:rPr lang="en-US" smtClean="0"/>
              <a:t>26</a:t>
            </a:fld>
            <a:endParaRPr lang="en-US"/>
          </a:p>
        </p:txBody>
      </p:sp>
    </p:spTree>
    <p:extLst>
      <p:ext uri="{BB962C8B-B14F-4D97-AF65-F5344CB8AC3E}">
        <p14:creationId xmlns:p14="http://schemas.microsoft.com/office/powerpoint/2010/main" val="100301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auditors are typically the first person at someone’s house, and their job is to use a variety of technologies to assess a home and determine which measures are cost-effective. Like crew leaders, energy auditors often start as retrofit installers, but even if they don’t they need to understand building science and weatherization techniques. Organization and attention to detail is really important to everyone involved in WAP, but is absolutely essential for energy auditors, since all other work builds on their initial analysis of a home.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finally, they need to be familiar with energy audit tools, techniques, and technologies. These technologies include things like a thermal imaging camera, which you can see in this photo and we will talk about later. This is like an X-ray for a building that shows the temperatures of different surfaces, and allows you to quickly see where heat or cold may be leaking into or out of a home. Other diagnostic tools include a blower door test which is this red thing—here you literally pump a home full of air, and like blowing up a balloon, you can use that to look for where air is escaping and can be sealed. You also take all sorts of measurements on the home, record mechanical system and appliance information, and input it all into an online or computer software program—called an energy audit tool—that uses that information and more to determine which upgrades will save the most money over time in relation to how much they cost to install.”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27</a:t>
            </a:fld>
            <a:endParaRPr lang="en-US"/>
          </a:p>
        </p:txBody>
      </p:sp>
    </p:spTree>
    <p:extLst>
      <p:ext uri="{BB962C8B-B14F-4D97-AF65-F5344CB8AC3E}">
        <p14:creationId xmlns:p14="http://schemas.microsoft.com/office/powerpoint/2010/main" val="309201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control inspectors come in after work has been completed to make sure everything has been done correctly. This is different and separate from city inspections</a:t>
            </a:r>
            <a:r>
              <a:rPr lang="en-US" b="0" i="0" dirty="0">
                <a:solidFill>
                  <a:srgbClr val="4D5156"/>
                </a:solidFill>
                <a:effectLst/>
                <a:latin typeface="Roboto" panose="02000000000000000000" pitchFamily="2" charset="0"/>
              </a:rPr>
              <a:t>—</a:t>
            </a:r>
            <a:r>
              <a:rPr lang="en-US" dirty="0"/>
              <a:t>it isn’t just about meeting the local building codes, but about making sure the measure was installed in such a way that it will save the most energy and improve health and safety for a client. Often these inspectors have come through the WAP program, starting as retrofit installers and crew leaders, then energy auditors. But if not, they need to have deep understanding of building science and weatherization techniques in order to do their job effectively. They need to be able to multitask—rather than working on one job at a time, a quality control inspector may look at several measures on every home and several homes in one day. And of course, they need to be organized and have a high ability to pay attention to detail since they are ensuring that work was done correctly.”</a:t>
            </a:r>
          </a:p>
        </p:txBody>
      </p:sp>
      <p:sp>
        <p:nvSpPr>
          <p:cNvPr id="4" name="Slide Number Placeholder 3"/>
          <p:cNvSpPr>
            <a:spLocks noGrp="1"/>
          </p:cNvSpPr>
          <p:nvPr>
            <p:ph type="sldNum" sz="quarter" idx="5"/>
          </p:nvPr>
        </p:nvSpPr>
        <p:spPr/>
        <p:txBody>
          <a:bodyPr/>
          <a:lstStyle/>
          <a:p>
            <a:fld id="{AF285793-58F2-5D45-93FF-B0076DA99FD1}" type="slidenum">
              <a:rPr lang="en-US" smtClean="0"/>
              <a:t>28</a:t>
            </a:fld>
            <a:endParaRPr lang="en-US"/>
          </a:p>
        </p:txBody>
      </p:sp>
    </p:spTree>
    <p:extLst>
      <p:ext uri="{BB962C8B-B14F-4D97-AF65-F5344CB8AC3E}">
        <p14:creationId xmlns:p14="http://schemas.microsoft.com/office/powerpoint/2010/main" val="95620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before installers and inspectors can do their work, there is a whole set of staff that work more in the office and are needed to find and qualify clients. The client intake specialist is usually the first point of contact with a client. They may go to neighborhood events to talk to people about WAP and how it could benefit them. They answer people’s questions and help them submit an application and all the documentation that goes along with it. Then, they review the application to confirm if they are eligible. Client intake specialists need to understand the details of the WAP program and general information about weatherization processes and measures so that they can communicate that to clients. They also need to understand the information found on utility bills and financial documents.</a:t>
            </a:r>
          </a:p>
          <a:p>
            <a:endParaRPr lang="en-US" dirty="0"/>
          </a:p>
          <a:p>
            <a:r>
              <a:rPr lang="en-US" dirty="0"/>
              <a:t>Those things can all be taught, but what is especially important in this position is that they need to enjoy talking with people, be able to pay close attention to details, and be organized to ensure that all needed documentation is collected and reported correctly.”</a:t>
            </a:r>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a:p>
        </p:txBody>
      </p:sp>
    </p:spTree>
    <p:extLst>
      <p:ext uri="{BB962C8B-B14F-4D97-AF65-F5344CB8AC3E}">
        <p14:creationId xmlns:p14="http://schemas.microsoft.com/office/powerpoint/2010/main" val="323399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You can delete, edit, or re-arrange any of the items in this table of contents.</a:t>
            </a:r>
          </a:p>
        </p:txBody>
      </p:sp>
      <p:sp>
        <p:nvSpPr>
          <p:cNvPr id="4" name="Slide Number Placeholder 3"/>
          <p:cNvSpPr>
            <a:spLocks noGrp="1"/>
          </p:cNvSpPr>
          <p:nvPr>
            <p:ph type="sldNum" sz="quarter" idx="5"/>
          </p:nvPr>
        </p:nvSpPr>
        <p:spPr/>
        <p:txBody>
          <a:bodyPr/>
          <a:lstStyle/>
          <a:p>
            <a:fld id="{AF285793-58F2-5D45-93FF-B0076DA99FD1}" type="slidenum">
              <a:rPr lang="en-US" smtClean="0"/>
              <a:t>3</a:t>
            </a:fld>
            <a:endParaRPr lang="en-US"/>
          </a:p>
        </p:txBody>
      </p:sp>
    </p:spTree>
    <p:extLst>
      <p:ext uri="{BB962C8B-B14F-4D97-AF65-F5344CB8AC3E}">
        <p14:creationId xmlns:p14="http://schemas.microsoft.com/office/powerpoint/2010/main" val="3210114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position I will talk about here is program manager. These are people working mostly in the office who oversee all the staff, help with project planning, and make sure that individual projects and the program as a whole are performing as they need to. This person is a leader who has good communication and interpersonal skills, since so much is about supporting the employees. They need to have in depth understanding of WAP policies and processes, as well as understand how the program is paid for and how budgets work. They need to be problem solvers, and be able to talk about WAP to a variety of audiences, including some who know nothing about it.”</a:t>
            </a:r>
          </a:p>
        </p:txBody>
      </p:sp>
      <p:sp>
        <p:nvSpPr>
          <p:cNvPr id="4" name="Slide Number Placeholder 3"/>
          <p:cNvSpPr>
            <a:spLocks noGrp="1"/>
          </p:cNvSpPr>
          <p:nvPr>
            <p:ph type="sldNum" sz="quarter" idx="5"/>
          </p:nvPr>
        </p:nvSpPr>
        <p:spPr/>
        <p:txBody>
          <a:bodyPr/>
          <a:lstStyle/>
          <a:p>
            <a:fld id="{AF285793-58F2-5D45-93FF-B0076DA99FD1}" type="slidenum">
              <a:rPr lang="en-US" smtClean="0"/>
              <a:t>30</a:t>
            </a:fld>
            <a:endParaRPr lang="en-US"/>
          </a:p>
        </p:txBody>
      </p:sp>
    </p:spTree>
    <p:extLst>
      <p:ext uri="{BB962C8B-B14F-4D97-AF65-F5344CB8AC3E}">
        <p14:creationId xmlns:p14="http://schemas.microsoft.com/office/powerpoint/2010/main" val="300980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to working within the weatherization network. First, we provide all of the training you need to start with us and move through your career pathway, at no cost to you. Second, this is a steady industry—the Weatherization program has been around for almost 50 years, and has been funded every year, even when there are changes in the broader economy. We also offer competitive pay and valuable benefits: (FOR SPEAKERS, DESCRIBE WHAT YOU OFFER LOCALLY).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addition, unlike many trades, the weatherization certifications are national, with no need to get state-specific licenses or credentials. And the skills are transferable to so many other industries if your career pathway leads you in a new direction. Even though you may work in this one location, there are thousands of workers across the country doing the same thing every day, which is cool to know that each day you are part of something bigger than you or this agency. But beyond that, what is truly unique about the Weatherization Assistance Program is that you know that every day you are helping people in your community—helping them to save money, improving the health and safety of their home, and reducing the energy they use. </a:t>
            </a:r>
          </a:p>
          <a:p>
            <a:endParaRPr lang="en-US" dirty="0"/>
          </a:p>
          <a:p>
            <a:endParaRPr lang="en-US" dirty="0"/>
          </a:p>
          <a:p>
            <a:pPr marL="172720" indent="-172720"/>
            <a:r>
              <a:rPr lang="en-US" dirty="0">
                <a:cs typeface="Calibri"/>
              </a:rPr>
              <a:t>Employment opportunities in the home performance industry are in high demand. The positive impact of home weatherization paired with the knowledge, skills, and abilities you learn on the job can change lives (including yours!) Come join the team!”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31</a:t>
            </a:fld>
            <a:endParaRPr lang="en-US"/>
          </a:p>
        </p:txBody>
      </p:sp>
    </p:spTree>
    <p:extLst>
      <p:ext uri="{BB962C8B-B14F-4D97-AF65-F5344CB8AC3E}">
        <p14:creationId xmlns:p14="http://schemas.microsoft.com/office/powerpoint/2010/main" val="2933691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If relevant, you can use this to talk about any job openings you have now or in the near future. Also, add a photo of your staff here!</a:t>
            </a:r>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32</a:t>
            </a:fld>
            <a:endParaRPr lang="en-US"/>
          </a:p>
        </p:txBody>
      </p:sp>
    </p:spTree>
    <p:extLst>
      <p:ext uri="{BB962C8B-B14F-4D97-AF65-F5344CB8AC3E}">
        <p14:creationId xmlns:p14="http://schemas.microsoft.com/office/powerpoint/2010/main" val="837232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Ask if there are any other questions</a:t>
            </a:r>
          </a:p>
        </p:txBody>
      </p:sp>
      <p:sp>
        <p:nvSpPr>
          <p:cNvPr id="4" name="Slide Number Placeholder 3"/>
          <p:cNvSpPr>
            <a:spLocks noGrp="1"/>
          </p:cNvSpPr>
          <p:nvPr>
            <p:ph type="sldNum" sz="quarter" idx="5"/>
          </p:nvPr>
        </p:nvSpPr>
        <p:spPr/>
        <p:txBody>
          <a:bodyPr/>
          <a:lstStyle/>
          <a:p>
            <a:fld id="{AF285793-58F2-5D45-93FF-B0076DA99FD1}" type="slidenum">
              <a:rPr lang="en-US" smtClean="0"/>
              <a:t>33</a:t>
            </a:fld>
            <a:endParaRPr lang="en-US"/>
          </a:p>
        </p:txBody>
      </p:sp>
    </p:spTree>
    <p:extLst>
      <p:ext uri="{BB962C8B-B14F-4D97-AF65-F5344CB8AC3E}">
        <p14:creationId xmlns:p14="http://schemas.microsoft.com/office/powerpoint/2010/main" val="3011820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If desired, put your name and contact information in the box that says “Subtitle or additional text”</a:t>
            </a:r>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34</a:t>
            </a:fld>
            <a:endParaRPr lang="en-US"/>
          </a:p>
        </p:txBody>
      </p:sp>
    </p:spTree>
    <p:extLst>
      <p:ext uri="{BB962C8B-B14F-4D97-AF65-F5344CB8AC3E}">
        <p14:creationId xmlns:p14="http://schemas.microsoft.com/office/powerpoint/2010/main" val="2596944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SLIDES FOR PRESENTERS: The following are suggested activities and resources you can do with students or share with instructors to help make the presentation more interactive and engaging.</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35</a:t>
            </a:fld>
            <a:endParaRPr lang="en-US"/>
          </a:p>
        </p:txBody>
      </p:sp>
    </p:spTree>
    <p:extLst>
      <p:ext uri="{BB962C8B-B14F-4D97-AF65-F5344CB8AC3E}">
        <p14:creationId xmlns:p14="http://schemas.microsoft.com/office/powerpoint/2010/main" val="934050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36</a:t>
            </a:fld>
            <a:endParaRPr lang="en-US"/>
          </a:p>
        </p:txBody>
      </p:sp>
    </p:spTree>
    <p:extLst>
      <p:ext uri="{BB962C8B-B14F-4D97-AF65-F5344CB8AC3E}">
        <p14:creationId xmlns:p14="http://schemas.microsoft.com/office/powerpoint/2010/main" val="3125929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this prop and bring a hands-on activity where participants can practice air sealing typical leaks commonly found in homes. Alternatively, the prop could be used for a trainer-led demonstration which could be projected to a larger screen if audio visual equipment (e.g., camera, microphone, projector) are available.</a:t>
            </a:r>
          </a:p>
          <a:p>
            <a:endParaRPr lang="en-US" dirty="0">
              <a:cs typeface="Calibri"/>
            </a:endParaRPr>
          </a:p>
          <a:p>
            <a:r>
              <a:rPr lang="en-US" dirty="0">
                <a:cs typeface="Calibri"/>
              </a:rPr>
              <a:t>The air sealing prop guide includes the materials necessary to build the prop and the materials students need to safely work on the prop.</a:t>
            </a:r>
          </a:p>
        </p:txBody>
      </p:sp>
      <p:sp>
        <p:nvSpPr>
          <p:cNvPr id="4" name="Slide Number Placeholder 3"/>
          <p:cNvSpPr>
            <a:spLocks noGrp="1"/>
          </p:cNvSpPr>
          <p:nvPr>
            <p:ph type="sldNum" sz="quarter" idx="5"/>
          </p:nvPr>
        </p:nvSpPr>
        <p:spPr/>
        <p:txBody>
          <a:bodyPr/>
          <a:lstStyle/>
          <a:p>
            <a:fld id="{AF285793-58F2-5D45-93FF-B0076DA99FD1}" type="slidenum">
              <a:rPr lang="en-US"/>
              <a:t>37</a:t>
            </a:fld>
            <a:endParaRPr lang="en-US"/>
          </a:p>
        </p:txBody>
      </p:sp>
    </p:spTree>
    <p:extLst>
      <p:ext uri="{BB962C8B-B14F-4D97-AF65-F5344CB8AC3E}">
        <p14:creationId xmlns:p14="http://schemas.microsoft.com/office/powerpoint/2010/main" val="120999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talk about what weatherization is and why do we do it.”</a:t>
            </a:r>
          </a:p>
        </p:txBody>
      </p:sp>
      <p:sp>
        <p:nvSpPr>
          <p:cNvPr id="4" name="Slide Number Placeholder 3"/>
          <p:cNvSpPr>
            <a:spLocks noGrp="1"/>
          </p:cNvSpPr>
          <p:nvPr>
            <p:ph type="sldNum" sz="quarter" idx="5"/>
          </p:nvPr>
        </p:nvSpPr>
        <p:spPr/>
        <p:txBody>
          <a:bodyPr/>
          <a:lstStyle/>
          <a:p>
            <a:fld id="{AF285793-58F2-5D45-93FF-B0076DA99FD1}" type="slidenum">
              <a:rPr lang="en-US" smtClean="0"/>
              <a:t>4</a:t>
            </a:fld>
            <a:endParaRPr lang="en-US"/>
          </a:p>
        </p:txBody>
      </p:sp>
    </p:spTree>
    <p:extLst>
      <p:ext uri="{BB962C8B-B14F-4D97-AF65-F5344CB8AC3E}">
        <p14:creationId xmlns:p14="http://schemas.microsoft.com/office/powerpoint/2010/main" val="4183066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“In</a:t>
            </a:r>
            <a:r>
              <a:rPr lang="en-US" dirty="0">
                <a:ea typeface="+mn-lt"/>
                <a:cs typeface="+mn-lt"/>
              </a:rPr>
              <a:t> the U.S., we spend more than </a:t>
            </a:r>
            <a:r>
              <a:rPr lang="en-US" dirty="0">
                <a:ea typeface="+mn-lt"/>
                <a:cs typeface="+mn-lt"/>
                <a:hlinkClick r:id="rId3"/>
              </a:rPr>
              <a:t>$400 billion</a:t>
            </a:r>
            <a:r>
              <a:rPr lang="en-US" dirty="0">
                <a:ea typeface="+mn-lt"/>
                <a:cs typeface="+mn-lt"/>
              </a:rPr>
              <a:t> each year to power our homes and buildings. And as much as 30% of that energy and money is wasted because of poorly constructed buildings, and inefficient appliances, lighting, or other equipment.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Stepping back, pretty much every building in the U.S. today uses energy. Energy is used to heat buildings in the winter and cool them in the summer. Energy is also used for things like heating water, cooking, washing and drying clothes, and then everything else that you plug into an outlet: refrigerators, televisions, computers, cell phones, etc. Sometimes the energy used is electricity, and sometimes it is natural gas, or propane. But all of those are types of energy.” </a:t>
            </a:r>
            <a:endParaRPr lang="en-US" dirty="0">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a typeface="+mn-lt"/>
              <a:cs typeface="+mn-lt"/>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216562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“Weatherization encompasses a variety of </a:t>
            </a:r>
            <a:r>
              <a:rPr lang="en-US" b="1" dirty="0">
                <a:cs typeface="Calibri"/>
              </a:rPr>
              <a:t>building or home improvements</a:t>
            </a:r>
            <a:r>
              <a:rPr lang="en-US" dirty="0">
                <a:cs typeface="Calibri"/>
              </a:rPr>
              <a:t> that </a:t>
            </a:r>
            <a:r>
              <a:rPr lang="en-US" strike="noStrike" dirty="0">
                <a:cs typeface="Calibri"/>
              </a:rPr>
              <a:t>save money on utility bills AND improve the health, safety, and comfort of homes for the residents. We will talk more in a few minutes about the type of improvements that do this.</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lang="en-US" strike="noStrike"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Everyone wants to reduce waste and save money, but this can impact households in different ways. For example, reducing an </a:t>
            </a:r>
            <a:r>
              <a:rPr lang="en-US" b="0" dirty="0">
                <a:cs typeface="Calibri"/>
              </a:rPr>
              <a:t>energy bill from $150 to $100 each month will make a bigger difference to someone who earns $1,000 a month compared to someone who makes $10,000 a month. This is where the Weatherization Assistance Program comes in . . .”</a:t>
            </a: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156896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Weatherization Assistance Program is a network of nearly </a:t>
            </a:r>
            <a:r>
              <a:rPr lang="en-US" b="1" dirty="0">
                <a:cs typeface="Calibri"/>
              </a:rPr>
              <a:t>800 local organizations</a:t>
            </a:r>
            <a:r>
              <a:rPr lang="en-US" dirty="0">
                <a:cs typeface="Calibri"/>
              </a:rPr>
              <a:t> across the U.S. that use funds from the </a:t>
            </a:r>
            <a:r>
              <a:rPr lang="en-US" b="1" dirty="0">
                <a:cs typeface="Calibri"/>
              </a:rPr>
              <a:t>U.S. Department of Energy</a:t>
            </a:r>
            <a:r>
              <a:rPr lang="en-US" dirty="0">
                <a:cs typeface="Calibri"/>
              </a:rPr>
              <a:t> and other partners to weatherize the homes of </a:t>
            </a:r>
            <a:r>
              <a:rPr lang="en-US" b="1" dirty="0">
                <a:cs typeface="Calibri"/>
              </a:rPr>
              <a:t>low-income</a:t>
            </a:r>
            <a:r>
              <a:rPr lang="en-US" dirty="0">
                <a:cs typeface="Calibri"/>
              </a:rPr>
              <a:t> residents specifically. And here is the most important part: those homes are weatherized at </a:t>
            </a:r>
            <a:r>
              <a:rPr lang="en-US" b="1" dirty="0">
                <a:cs typeface="Calibri"/>
              </a:rPr>
              <a:t>no cost</a:t>
            </a:r>
            <a:r>
              <a:rPr lang="en-US" dirty="0">
                <a:cs typeface="Calibri"/>
              </a:rPr>
              <a:t> to them. </a:t>
            </a:r>
          </a:p>
          <a:p>
            <a:endParaRPr lang="en-US" dirty="0">
              <a:cs typeface="Calibri"/>
            </a:endParaRPr>
          </a:p>
          <a:p>
            <a:r>
              <a:rPr lang="en-US" dirty="0">
                <a:cs typeface="Calibri"/>
              </a:rPr>
              <a:t>This is important because improving your home costs money. And even if you know that your home is wasting energy and therefor money, if you don’t have the money to pay for the improvements up front, you may not be able to get the financial savings and health and safety benefits that come with it. We do this at no cost for low-income households.”</a:t>
            </a: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7</a:t>
            </a:fld>
            <a:endParaRPr lang="en-US"/>
          </a:p>
        </p:txBody>
      </p:sp>
    </p:spTree>
    <p:extLst>
      <p:ext uri="{BB962C8B-B14F-4D97-AF65-F5344CB8AC3E}">
        <p14:creationId xmlns:p14="http://schemas.microsoft.com/office/powerpoint/2010/main" val="22939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“Who can benefit from the Weatherization Assistance Program? We work with homeowners and renters living in single family stand-alone homes, apartments, and mobile homes. And there are priorities for older residents, families where someone has a disability, families with children, and homes that have especially high energy use because of unique things like very old inefficient appliances. Or, maybe someone who is on an oxygen system to help them breath.”</a:t>
            </a:r>
          </a:p>
          <a:p>
            <a:endParaRPr lang="en-US" dirty="0">
              <a:cs typeface="Calibri"/>
            </a:endParaRPr>
          </a:p>
          <a:p>
            <a:r>
              <a:rPr lang="en-US" dirty="0">
                <a:cs typeface="Calibri"/>
              </a:rPr>
              <a:t>OPTIONAL FOR PRESENTERS: You can change or add any additional requirements you may have (e.g., lawful presence, demographics, priorities)</a:t>
            </a:r>
          </a:p>
        </p:txBody>
      </p:sp>
      <p:sp>
        <p:nvSpPr>
          <p:cNvPr id="4" name="Slide Number Placeholder 3"/>
          <p:cNvSpPr>
            <a:spLocks noGrp="1"/>
          </p:cNvSpPr>
          <p:nvPr>
            <p:ph type="sldNum" sz="quarter" idx="5"/>
          </p:nvPr>
        </p:nvSpPr>
        <p:spPr/>
        <p:txBody>
          <a:bodyPr/>
          <a:lstStyle/>
          <a:p>
            <a:fld id="{AF285793-58F2-5D45-93FF-B0076DA99FD1}" type="slidenum">
              <a:rPr lang="en-US"/>
              <a:t>8</a:t>
            </a:fld>
            <a:endParaRPr lang="en-US"/>
          </a:p>
        </p:txBody>
      </p:sp>
    </p:spTree>
    <p:extLst>
      <p:ext uri="{BB962C8B-B14F-4D97-AF65-F5344CB8AC3E}">
        <p14:creationId xmlns:p14="http://schemas.microsoft.com/office/powerpoint/2010/main" val="63355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what impact does that have? Nationally, the DOE weatherization program funds upgrades to about 35,000 homes each year, and another 30,000 homes are weatherized with funds from other sources like local government or utilities. DOE estimates that families save an average of $374 on their energy bills each year. Clients also report safer and more comfortable temperatures in their homes, reductions in things like noise, insect or rodent infestation, and mold, and even less need for medical attention. In a survey conducted by Oak Ridge National Laboratory, families whose homes were weatherized through WAP reported an average of $514 in medical cost savings. </a:t>
            </a:r>
          </a:p>
          <a:p>
            <a:endParaRPr lang="en-US" dirty="0">
              <a:cs typeface="Calibri"/>
            </a:endParaRPr>
          </a:p>
          <a:p>
            <a:r>
              <a:rPr lang="en-US" dirty="0">
                <a:cs typeface="Calibri"/>
              </a:rPr>
              <a:t>These numbers are averages, which means some households see higher change and some see lower changes. But these are some pretty amazing impacts.”</a:t>
            </a: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9</a:t>
            </a:fld>
            <a:endParaRPr lang="en-US"/>
          </a:p>
        </p:txBody>
      </p:sp>
    </p:spTree>
    <p:extLst>
      <p:ext uri="{BB962C8B-B14F-4D97-AF65-F5344CB8AC3E}">
        <p14:creationId xmlns:p14="http://schemas.microsoft.com/office/powerpoint/2010/main" val="110830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BCD926-B99C-497F-435C-08425319B68B}"/>
              </a:ext>
            </a:extLst>
          </p:cNvPr>
          <p:cNvSpPr/>
          <p:nvPr userDrawn="1"/>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br>
              <a:rPr lang="en-US"/>
            </a:br>
            <a:r>
              <a:rPr lang="en-US"/>
              <a:t>Venue or Organization</a:t>
            </a:r>
            <a:br>
              <a:rPr lang="en-US"/>
            </a:br>
            <a:r>
              <a:rPr lang="en-US"/>
              <a:t>Date</a:t>
            </a:r>
          </a:p>
        </p:txBody>
      </p:sp>
      <p:sp>
        <p:nvSpPr>
          <p:cNvPr id="3" name="Title 2">
            <a:extLst>
              <a:ext uri="{FF2B5EF4-FFF2-40B4-BE49-F238E27FC236}">
                <a16:creationId xmlns:a16="http://schemas.microsoft.com/office/drawing/2014/main" id="{08A96CAC-91CB-46A4-B549-F63ACBD978EF}"/>
              </a:ext>
            </a:extLst>
          </p:cNvPr>
          <p:cNvSpPr>
            <a:spLocks noGrp="1"/>
          </p:cNvSpPr>
          <p:nvPr>
            <p:ph type="title" hasCustomPrompt="1"/>
          </p:nvPr>
        </p:nvSpPr>
        <p:spPr>
          <a:xfrm>
            <a:off x="3749007" y="1252017"/>
            <a:ext cx="4310731" cy="1348326"/>
          </a:xfrm>
          <a:noFill/>
        </p:spPr>
        <p:txBody>
          <a:bodyPr anchor="b" anchorCtr="0"/>
          <a:lstStyle>
            <a:lvl1pPr algn="l">
              <a:defRPr>
                <a:solidFill>
                  <a:schemeClr val="tx1"/>
                </a:solidFill>
              </a:defRPr>
            </a:lvl1pPr>
          </a:lstStyle>
          <a:p>
            <a:pPr lvl="0"/>
            <a:r>
              <a:rPr lang="en-US"/>
              <a:t>Title</a:t>
            </a:r>
          </a:p>
        </p:txBody>
      </p:sp>
      <p:pic>
        <p:nvPicPr>
          <p:cNvPr id="8" name="Picture 7">
            <a:extLst>
              <a:ext uri="{FF2B5EF4-FFF2-40B4-BE49-F238E27FC236}">
                <a16:creationId xmlns:a16="http://schemas.microsoft.com/office/drawing/2014/main" id="{0CCFE952-9E1A-69F4-ED62-F6E5A53552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53" t="22191"/>
          <a:stretch/>
        </p:blipFill>
        <p:spPr>
          <a:xfrm>
            <a:off x="0" y="0"/>
            <a:ext cx="5069132" cy="1933453"/>
          </a:xfrm>
          <a:prstGeom prst="rect">
            <a:avLst/>
          </a:prstGeom>
        </p:spPr>
      </p:pic>
      <p:pic>
        <p:nvPicPr>
          <p:cNvPr id="9" name="Picture 8">
            <a:extLst>
              <a:ext uri="{FF2B5EF4-FFF2-40B4-BE49-F238E27FC236}">
                <a16:creationId xmlns:a16="http://schemas.microsoft.com/office/drawing/2014/main" id="{8C0D7C2F-2B87-D985-54D2-7A2115DB367E}"/>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11" name="Picture 10">
            <a:extLst>
              <a:ext uri="{FF2B5EF4-FFF2-40B4-BE49-F238E27FC236}">
                <a16:creationId xmlns:a16="http://schemas.microsoft.com/office/drawing/2014/main" id="{45F33E91-B538-3289-D449-FCB9DAC0D4E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12" name="Picture 11">
            <a:extLst>
              <a:ext uri="{FF2B5EF4-FFF2-40B4-BE49-F238E27FC236}">
                <a16:creationId xmlns:a16="http://schemas.microsoft.com/office/drawing/2014/main" id="{E27EBE3B-8A2A-FAF9-B84F-2B254D0ABA92}"/>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
        <p:nvSpPr>
          <p:cNvPr id="7" name="Title 1">
            <a:extLst>
              <a:ext uri="{FF2B5EF4-FFF2-40B4-BE49-F238E27FC236}">
                <a16:creationId xmlns:a16="http://schemas.microsoft.com/office/drawing/2014/main" id="{68794D23-6074-4A1B-BA3A-739DFE96CA3D}"/>
              </a:ext>
            </a:extLst>
          </p:cNvPr>
          <p:cNvSpPr>
            <a:spLocks noGrp="1"/>
          </p:cNvSpPr>
          <p:nvPr>
            <p:ph type="title" hasCustomPrompt="1"/>
          </p:nvPr>
        </p:nvSpPr>
        <p:spPr>
          <a:xfrm>
            <a:off x="467455" y="1252017"/>
            <a:ext cx="3962400" cy="1358834"/>
          </a:xfrm>
          <a:noFill/>
        </p:spPr>
        <p:txBody>
          <a:bodyPr tIns="45720" anchor="b" anchorCtr="0"/>
          <a:lstStyle>
            <a:lvl1pPr algn="l">
              <a:defRPr>
                <a:solidFill>
                  <a:schemeClr val="bg1"/>
                </a:solidFill>
              </a:defRPr>
            </a:lvl1pPr>
          </a:lstStyle>
          <a:p>
            <a:pPr lvl="0"/>
            <a:r>
              <a:rPr lang="en-US"/>
              <a:t>Transition Slide Title</a:t>
            </a:r>
          </a:p>
        </p:txBody>
      </p:sp>
    </p:spTree>
    <p:extLst>
      <p:ext uri="{BB962C8B-B14F-4D97-AF65-F5344CB8AC3E}">
        <p14:creationId xmlns:p14="http://schemas.microsoft.com/office/powerpoint/2010/main" val="1941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36576"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36576"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
        <p:nvSpPr>
          <p:cNvPr id="3" name="Text Placeholder 2">
            <a:extLst>
              <a:ext uri="{FF2B5EF4-FFF2-40B4-BE49-F238E27FC236}">
                <a16:creationId xmlns:a16="http://schemas.microsoft.com/office/drawing/2014/main" id="{3CB9030D-4C76-415A-95F6-CB8F61DED023}"/>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Tree>
    <p:extLst>
      <p:ext uri="{BB962C8B-B14F-4D97-AF65-F5344CB8AC3E}">
        <p14:creationId xmlns:p14="http://schemas.microsoft.com/office/powerpoint/2010/main" val="3788749747"/>
      </p:ext>
    </p:extLst>
  </p:cSld>
  <p:clrMapOvr>
    <a:masterClrMapping/>
  </p:clrMapOvr>
  <p:extLst>
    <p:ext uri="{DCECCB84-F9BA-43D5-87BE-67443E8EF086}">
      <p15:sldGuideLst xmlns:p15="http://schemas.microsoft.com/office/powerpoint/2012/main">
        <p15:guide id="6" orient="horz" pos="1428" userDrawn="1">
          <p15:clr>
            <a:srgbClr val="FBAE40"/>
          </p15:clr>
        </p15:guide>
        <p15:guide id="7" orient="horz" pos="1404" userDrawn="1">
          <p15:clr>
            <a:srgbClr val="FBAE40"/>
          </p15:clr>
        </p15:guide>
        <p15:guide id="8" orient="horz" pos="99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40" name="Text Placeholder 38">
            <a:extLst>
              <a:ext uri="{FF2B5EF4-FFF2-40B4-BE49-F238E27FC236}">
                <a16:creationId xmlns:a16="http://schemas.microsoft.com/office/drawing/2014/main" id="{BB44AFF9-5CA2-4EFB-B05E-64011B1C80DD}"/>
              </a:ext>
            </a:extLst>
          </p:cNvPr>
          <p:cNvSpPr>
            <a:spLocks noGrp="1"/>
          </p:cNvSpPr>
          <p:nvPr>
            <p:ph type="body" sz="quarter" idx="29"/>
          </p:nvPr>
        </p:nvSpPr>
        <p:spPr>
          <a:xfrm>
            <a:off x="469077" y="3664284"/>
            <a:ext cx="1882775" cy="795338"/>
          </a:xfrm>
        </p:spPr>
        <p:txBody>
          <a:bodyPr>
            <a:normAutofit/>
          </a:bodyPr>
          <a:lstStyle>
            <a:lvl1pPr>
              <a:defRPr sz="1800"/>
            </a:lvl1pPr>
          </a:lstStyle>
          <a:p>
            <a:pPr lvl="0"/>
            <a:r>
              <a:rPr lang="en-US"/>
              <a:t>Click to edit Master text styles</a:t>
            </a:r>
          </a:p>
        </p:txBody>
      </p:sp>
      <p:sp>
        <p:nvSpPr>
          <p:cNvPr id="41" name="Text Placeholder 38">
            <a:extLst>
              <a:ext uri="{FF2B5EF4-FFF2-40B4-BE49-F238E27FC236}">
                <a16:creationId xmlns:a16="http://schemas.microsoft.com/office/drawing/2014/main" id="{F20737D2-3AF9-49C4-B984-BC8F45A24AF4}"/>
              </a:ext>
            </a:extLst>
          </p:cNvPr>
          <p:cNvSpPr>
            <a:spLocks noGrp="1"/>
          </p:cNvSpPr>
          <p:nvPr>
            <p:ph type="body" sz="quarter" idx="30"/>
          </p:nvPr>
        </p:nvSpPr>
        <p:spPr>
          <a:xfrm>
            <a:off x="2618059" y="3664284"/>
            <a:ext cx="1882775" cy="795338"/>
          </a:xfrm>
        </p:spPr>
        <p:txBody>
          <a:bodyPr>
            <a:normAutofit/>
          </a:bodyPr>
          <a:lstStyle>
            <a:lvl1pPr>
              <a:defRPr sz="1800"/>
            </a:lvl1pPr>
          </a:lstStyle>
          <a:p>
            <a:pPr lvl="0"/>
            <a:r>
              <a:rPr lang="en-US"/>
              <a:t>Click to edit Master text styles</a:t>
            </a:r>
          </a:p>
        </p:txBody>
      </p:sp>
      <p:sp>
        <p:nvSpPr>
          <p:cNvPr id="42" name="Text Placeholder 38">
            <a:extLst>
              <a:ext uri="{FF2B5EF4-FFF2-40B4-BE49-F238E27FC236}">
                <a16:creationId xmlns:a16="http://schemas.microsoft.com/office/drawing/2014/main" id="{87788D4B-F605-40F2-A462-8A63E3AB856B}"/>
              </a:ext>
            </a:extLst>
          </p:cNvPr>
          <p:cNvSpPr>
            <a:spLocks noGrp="1"/>
          </p:cNvSpPr>
          <p:nvPr>
            <p:ph type="body" sz="quarter" idx="31"/>
          </p:nvPr>
        </p:nvSpPr>
        <p:spPr>
          <a:xfrm>
            <a:off x="4813853" y="3664284"/>
            <a:ext cx="1882775" cy="795338"/>
          </a:xfrm>
        </p:spPr>
        <p:txBody>
          <a:bodyPr>
            <a:normAutofit/>
          </a:bodyPr>
          <a:lstStyle>
            <a:lvl1pPr>
              <a:defRPr sz="1800"/>
            </a:lvl1pPr>
          </a:lstStyle>
          <a:p>
            <a:pPr lvl="0"/>
            <a:r>
              <a:rPr lang="en-US"/>
              <a:t>Click to edit Master text styles</a:t>
            </a:r>
          </a:p>
        </p:txBody>
      </p:sp>
      <p:sp>
        <p:nvSpPr>
          <p:cNvPr id="15" name="Text Placeholder 8">
            <a:extLst>
              <a:ext uri="{FF2B5EF4-FFF2-40B4-BE49-F238E27FC236}">
                <a16:creationId xmlns:a16="http://schemas.microsoft.com/office/drawing/2014/main" id="{BBB32518-80C2-490A-8EDF-A9BC4D5EE087}"/>
              </a:ext>
            </a:extLst>
          </p:cNvPr>
          <p:cNvSpPr>
            <a:spLocks noGrp="1"/>
          </p:cNvSpPr>
          <p:nvPr>
            <p:ph type="body" sz="quarter" idx="10"/>
          </p:nvPr>
        </p:nvSpPr>
        <p:spPr>
          <a:xfrm>
            <a:off x="4078288" y="413132"/>
            <a:ext cx="4768850" cy="1286324"/>
          </a:xfrm>
        </p:spPr>
        <p:txBody>
          <a:bodyPr/>
          <a:lstStyle/>
          <a:p>
            <a:pPr lvl="0"/>
            <a:r>
              <a:rPr lang="en-US"/>
              <a:t>Click to edit Master text styles</a:t>
            </a:r>
          </a:p>
        </p:txBody>
      </p:sp>
      <p:sp>
        <p:nvSpPr>
          <p:cNvPr id="16" name="Text Placeholder 8">
            <a:extLst>
              <a:ext uri="{FF2B5EF4-FFF2-40B4-BE49-F238E27FC236}">
                <a16:creationId xmlns:a16="http://schemas.microsoft.com/office/drawing/2014/main" id="{30803C72-3ECE-47FE-AAFE-2FA8EAD7B66C}"/>
              </a:ext>
            </a:extLst>
          </p:cNvPr>
          <p:cNvSpPr>
            <a:spLocks noGrp="1"/>
          </p:cNvSpPr>
          <p:nvPr>
            <p:ph type="body" sz="quarter" idx="34"/>
          </p:nvPr>
        </p:nvSpPr>
        <p:spPr>
          <a:xfrm>
            <a:off x="6963599" y="3664284"/>
            <a:ext cx="1883539" cy="795338"/>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4" name="TextBox 13">
            <a:extLst>
              <a:ext uri="{FF2B5EF4-FFF2-40B4-BE49-F238E27FC236}">
                <a16:creationId xmlns:a16="http://schemas.microsoft.com/office/drawing/2014/main" id="{A8559408-3876-4B5B-BD71-E3C30A4C481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468313" y="3389856"/>
            <a:ext cx="1336675" cy="326535"/>
          </a:xfrm>
        </p:spPr>
        <p:txBody>
          <a:bodyPr lIns="0" tIns="0" rIns="0" bIns="0">
            <a:noAutofit/>
          </a:bodyPr>
          <a:lstStyle>
            <a:lvl1pPr marL="0" indent="0" algn="ctr">
              <a:buNone/>
              <a:defRPr sz="18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468314" y="3793136"/>
            <a:ext cx="1336674" cy="570668"/>
          </a:xfrm>
        </p:spPr>
        <p:txBody>
          <a:bodyPr lIns="0" tIns="0" rIns="0" bIns="0">
            <a:noAutofit/>
          </a:bodyPr>
          <a:lstStyle>
            <a:lvl1pPr marL="0" indent="0" algn="ctr">
              <a:buNone/>
              <a:defRPr sz="1200"/>
            </a:lvl1pPr>
            <a:lvl2pPr>
              <a:defRPr sz="1200"/>
            </a:lvl2pPr>
            <a:lvl3pPr>
              <a:defRPr sz="1200"/>
            </a:lvl3pPr>
            <a:lvl4pPr>
              <a:defRPr sz="1200"/>
            </a:lvl4pPr>
            <a:lvl5pPr>
              <a:defRPr sz="1200"/>
            </a:lvl5pPr>
          </a:lstStyle>
          <a:p>
            <a:pPr lvl="0"/>
            <a:r>
              <a:rPr lang="en-US"/>
              <a:t>Infographic information goes here</a:t>
            </a:r>
          </a:p>
        </p:txBody>
      </p:sp>
      <p:sp>
        <p:nvSpPr>
          <p:cNvPr id="31" name="TextBox 30">
            <a:extLst>
              <a:ext uri="{FF2B5EF4-FFF2-40B4-BE49-F238E27FC236}">
                <a16:creationId xmlns:a16="http://schemas.microsoft.com/office/drawing/2014/main" id="{ECB0FA8B-B330-4468-BB80-FF22E50F5EE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3982103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2">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9B11AF2C-EBE2-41A1-A2E6-4146F22C1028}"/>
              </a:ext>
            </a:extLst>
          </p:cNvPr>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6" name="Text Placeholder 6"/>
          <p:cNvSpPr>
            <a:spLocks noGrp="1"/>
          </p:cNvSpPr>
          <p:nvPr>
            <p:ph type="body" sz="quarter" idx="40"/>
          </p:nvPr>
        </p:nvSpPr>
        <p:spPr>
          <a:xfrm>
            <a:off x="0" y="2682874"/>
            <a:ext cx="9144000" cy="2460625"/>
          </a:xfrm>
          <a:prstGeom prst="rect">
            <a:avLst/>
          </a:prstGeom>
          <a:solidFill>
            <a:schemeClr val="bg1"/>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accent6"/>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468313" y="3389856"/>
            <a:ext cx="1336675" cy="326535"/>
          </a:xfrm>
        </p:spPr>
        <p:txBody>
          <a:bodyPr lIns="0" tIns="0" rIns="0" bIns="0">
            <a:noAutofit/>
          </a:bodyPr>
          <a:lstStyle>
            <a:lvl1pPr marL="0" indent="0" algn="ctr">
              <a:buNone/>
              <a:defRPr sz="18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468314" y="3793136"/>
            <a:ext cx="1336674" cy="570668"/>
          </a:xfrm>
        </p:spPr>
        <p:txBody>
          <a:bodyPr lIns="0" tIns="0" rIns="0" bIns="0">
            <a:noAutofit/>
          </a:bodyPr>
          <a:lstStyle>
            <a:lvl1pPr marL="0" indent="0" algn="ctr">
              <a:buNone/>
              <a:defRPr sz="1200"/>
            </a:lvl1pPr>
            <a:lvl2pPr>
              <a:defRPr sz="1200"/>
            </a:lvl2pPr>
            <a:lvl3pPr>
              <a:defRPr sz="1200"/>
            </a:lvl3pPr>
            <a:lvl4pPr>
              <a:defRPr sz="1200"/>
            </a:lvl4pPr>
            <a:lvl5pPr>
              <a:defRPr sz="1200"/>
            </a:lvl5pPr>
          </a:lstStyle>
          <a:p>
            <a:pPr lvl="0"/>
            <a:r>
              <a:rPr lang="en-US"/>
              <a:t>Infographic information goes here</a:t>
            </a:r>
          </a:p>
        </p:txBody>
      </p:sp>
      <p:sp>
        <p:nvSpPr>
          <p:cNvPr id="34" name="TextBox 33">
            <a:extLst>
              <a:ext uri="{FF2B5EF4-FFF2-40B4-BE49-F238E27FC236}">
                <a16:creationId xmlns:a16="http://schemas.microsoft.com/office/drawing/2014/main" id="{23C495A5-6A79-42D1-9501-3481B575312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742105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 name="Title 1"/>
          <p:cNvSpPr>
            <a:spLocks noGrp="1"/>
          </p:cNvSpPr>
          <p:nvPr>
            <p:ph type="title" hasCustomPrompt="1"/>
          </p:nvPr>
        </p:nvSpPr>
        <p:spPr>
          <a:xfrm>
            <a:off x="0" y="2135605"/>
            <a:ext cx="4936982" cy="548154"/>
          </a:xfrm>
        </p:spPr>
        <p:txBody>
          <a:bodyPr lIns="274320" tIns="118872" bIns="45720">
            <a:noAutofit/>
          </a:bodyPr>
          <a:lstStyle>
            <a:lvl1pPr algn="l">
              <a:defRPr/>
            </a:lvl1pPr>
          </a:lstStyle>
          <a:p>
            <a:pPr lvl="0"/>
            <a:r>
              <a:rPr lang="en-US"/>
              <a:t>Title: Content Slide</a:t>
            </a:r>
          </a:p>
        </p:txBody>
      </p:sp>
      <p:sp>
        <p:nvSpPr>
          <p:cNvPr id="15" name="Text Placeholder 14">
            <a:extLst>
              <a:ext uri="{FF2B5EF4-FFF2-40B4-BE49-F238E27FC236}">
                <a16:creationId xmlns:a16="http://schemas.microsoft.com/office/drawing/2014/main" id="{24B73B91-ED3C-4FB3-BF3A-127FF6200B68}"/>
              </a:ext>
            </a:extLst>
          </p:cNvPr>
          <p:cNvSpPr>
            <a:spLocks noGrp="1"/>
          </p:cNvSpPr>
          <p:nvPr>
            <p:ph type="body" sz="quarter" idx="56"/>
          </p:nvPr>
        </p:nvSpPr>
        <p:spPr>
          <a:xfrm>
            <a:off x="457201" y="2943225"/>
            <a:ext cx="4023360" cy="1762125"/>
          </a:xfrm>
        </p:spPr>
        <p:txBody>
          <a:bodyPr/>
          <a:lstStyle/>
          <a:p>
            <a:pPr lvl="0"/>
            <a:r>
              <a:rPr lang="en-US"/>
              <a:t>Click to edit Master text styles</a:t>
            </a:r>
          </a:p>
        </p:txBody>
      </p:sp>
      <p:sp>
        <p:nvSpPr>
          <p:cNvPr id="17" name="Text Placeholder 16">
            <a:extLst>
              <a:ext uri="{FF2B5EF4-FFF2-40B4-BE49-F238E27FC236}">
                <a16:creationId xmlns:a16="http://schemas.microsoft.com/office/drawing/2014/main" id="{CAAC7818-041E-483D-B6B5-A5441FAD4511}"/>
              </a:ext>
            </a:extLst>
          </p:cNvPr>
          <p:cNvSpPr>
            <a:spLocks noGrp="1"/>
          </p:cNvSpPr>
          <p:nvPr>
            <p:ph type="body" sz="quarter" idx="57"/>
          </p:nvPr>
        </p:nvSpPr>
        <p:spPr>
          <a:xfrm>
            <a:off x="4778925" y="2943225"/>
            <a:ext cx="3974378" cy="1762125"/>
          </a:xfrm>
        </p:spPr>
        <p:txBody>
          <a:bodyPr/>
          <a:lstStyle/>
          <a:p>
            <a:pPr lvl="0"/>
            <a:r>
              <a:rPr lang="en-US"/>
              <a:t>Click to edit Master text styles</a:t>
            </a:r>
          </a:p>
        </p:txBody>
      </p:sp>
      <p:sp>
        <p:nvSpPr>
          <p:cNvPr id="18" name="Text Placeholder 2">
            <a:extLst>
              <a:ext uri="{FF2B5EF4-FFF2-40B4-BE49-F238E27FC236}">
                <a16:creationId xmlns:a16="http://schemas.microsoft.com/office/drawing/2014/main" id="{1B8A3555-C79D-42B2-BFE0-E2004460478D}"/>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accent6"/>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37942666-E6BA-4BA3-9385-05926FE581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638536139"/>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5163"/>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0A7B8E6B-B480-42E2-ABF7-01AB7B2EA909}"/>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6" name="TextBox 15">
            <a:extLst>
              <a:ext uri="{FF2B5EF4-FFF2-40B4-BE49-F238E27FC236}">
                <a16:creationId xmlns:a16="http://schemas.microsoft.com/office/drawing/2014/main" id="{127DB6FF-EB87-4DCF-8ECF-FDA3E4380AA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36786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Half Blue, Half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8B61296E-9FBE-4301-BA11-B3BFA380423F}"/>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
        <p:nvSpPr>
          <p:cNvPr id="16" name="Title 1">
            <a:extLst>
              <a:ext uri="{FF2B5EF4-FFF2-40B4-BE49-F238E27FC236}">
                <a16:creationId xmlns:a16="http://schemas.microsoft.com/office/drawing/2014/main" id="{07D88D45-FB85-42C7-BC0A-8E60CF8D2598}"/>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7" name="Text Placeholder 5">
            <a:extLst>
              <a:ext uri="{FF2B5EF4-FFF2-40B4-BE49-F238E27FC236}">
                <a16:creationId xmlns:a16="http://schemas.microsoft.com/office/drawing/2014/main" id="{63E3C2AA-2178-46D9-950C-DEA683349011}"/>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6583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Half Blue, Half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Title 1">
            <a:extLst>
              <a:ext uri="{FF2B5EF4-FFF2-40B4-BE49-F238E27FC236}">
                <a16:creationId xmlns:a16="http://schemas.microsoft.com/office/drawing/2014/main" id="{6D3272D3-1563-408A-9F95-5911769F6A99}"/>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1" name="Text Placeholder 5">
            <a:extLst>
              <a:ext uri="{FF2B5EF4-FFF2-40B4-BE49-F238E27FC236}">
                <a16:creationId xmlns:a16="http://schemas.microsoft.com/office/drawing/2014/main" id="{132C334E-AB79-46B6-A7C0-92FD37A3E81A}"/>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14" name="Text Placeholder 4">
            <a:extLst>
              <a:ext uri="{FF2B5EF4-FFF2-40B4-BE49-F238E27FC236}">
                <a16:creationId xmlns:a16="http://schemas.microsoft.com/office/drawing/2014/main" id="{3C553F5F-3EDD-4319-AB33-64D58BC16251}"/>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Tree>
    <p:extLst>
      <p:ext uri="{BB962C8B-B14F-4D97-AF65-F5344CB8AC3E}">
        <p14:creationId xmlns:p14="http://schemas.microsoft.com/office/powerpoint/2010/main" val="2814080452"/>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75F658F-F273-41B3-ACB3-9D303C6CDC7F}"/>
              </a:ext>
            </a:extLst>
          </p:cNvPr>
          <p:cNvSpPr>
            <a:spLocks noGrp="1"/>
          </p:cNvSpPr>
          <p:nvPr>
            <p:ph type="title"/>
          </p:nvPr>
        </p:nvSpPr>
        <p:spPr>
          <a:xfrm>
            <a:off x="479425" y="4292033"/>
            <a:ext cx="3308350" cy="448409"/>
          </a:xfrm>
          <a:noFill/>
        </p:spPr>
        <p:txBody>
          <a:bodyPr lIns="0" tIns="0" rIns="0" bIns="0" anchor="t" anchorCtr="0"/>
          <a:lstStyle>
            <a:lvl1pPr algn="l">
              <a:defRPr sz="2800" b="1"/>
            </a:lvl1pPr>
          </a:lstStyle>
          <a:p>
            <a:r>
              <a:rPr lang="en-US"/>
              <a:t>Click to edit Master title style</a:t>
            </a:r>
          </a:p>
        </p:txBody>
      </p:sp>
      <p:sp>
        <p:nvSpPr>
          <p:cNvPr id="17" name="Text Placeholder 5">
            <a:extLst>
              <a:ext uri="{FF2B5EF4-FFF2-40B4-BE49-F238E27FC236}">
                <a16:creationId xmlns:a16="http://schemas.microsoft.com/office/drawing/2014/main" id="{CEE8785B-1579-4206-A28B-023A6726B479}"/>
              </a:ext>
            </a:extLst>
          </p:cNvPr>
          <p:cNvSpPr>
            <a:spLocks noGrp="1"/>
          </p:cNvSpPr>
          <p:nvPr>
            <p:ph type="body" sz="quarter" idx="54"/>
          </p:nvPr>
        </p:nvSpPr>
        <p:spPr>
          <a:xfrm>
            <a:off x="4105261" y="4292033"/>
            <a:ext cx="4641850" cy="448409"/>
          </a:xfrm>
        </p:spPr>
        <p:txBody>
          <a:bodyPr lIns="0" tIns="0" rIns="0">
            <a:normAutofit/>
          </a:bodyPr>
          <a:lstStyle>
            <a:lvl1pPr>
              <a:defRPr sz="2000">
                <a:solidFill>
                  <a:schemeClr val="bg1"/>
                </a:solidFill>
              </a:defRPr>
            </a:lvl1pPr>
          </a:lstStyle>
          <a:p>
            <a:pPr lvl="0"/>
            <a:r>
              <a:rPr lang="en-US"/>
              <a:t>Click to edit Master text styles</a:t>
            </a:r>
          </a:p>
        </p:txBody>
      </p:sp>
      <p:sp>
        <p:nvSpPr>
          <p:cNvPr id="19" name="Text Placeholder 4">
            <a:extLst>
              <a:ext uri="{FF2B5EF4-FFF2-40B4-BE49-F238E27FC236}">
                <a16:creationId xmlns:a16="http://schemas.microsoft.com/office/drawing/2014/main" id="{204D3633-C450-4164-8D2F-BE6D20A86AFB}"/>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Tree>
    <p:extLst>
      <p:ext uri="{BB962C8B-B14F-4D97-AF65-F5344CB8AC3E}">
        <p14:creationId xmlns:p14="http://schemas.microsoft.com/office/powerpoint/2010/main" val="376979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Slide - Text, 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90DA41-6E33-C798-F399-09773FF1B7AA}"/>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32C26046-8E0E-4224-8319-3B8C08FE8A5E}"/>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67AC75E7-7BFD-4A75-83A1-67A33697740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Title 1">
            <a:extLst>
              <a:ext uri="{FF2B5EF4-FFF2-40B4-BE49-F238E27FC236}">
                <a16:creationId xmlns:a16="http://schemas.microsoft.com/office/drawing/2014/main" id="{012FB2A0-4740-474F-B524-48A9B171120B}"/>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772DD8A7-7036-9F5C-3CEB-CDF2D8FD75FA}"/>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746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4 blu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Text Placeholder 4">
            <a:extLst>
              <a:ext uri="{FF2B5EF4-FFF2-40B4-BE49-F238E27FC236}">
                <a16:creationId xmlns:a16="http://schemas.microsoft.com/office/drawing/2014/main" id="{09A29C17-CD58-45DF-9097-FE42DFA0C9BA}"/>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
        <p:nvSpPr>
          <p:cNvPr id="12" name="Title 1">
            <a:extLst>
              <a:ext uri="{FF2B5EF4-FFF2-40B4-BE49-F238E27FC236}">
                <a16:creationId xmlns:a16="http://schemas.microsoft.com/office/drawing/2014/main" id="{7E8F4E7E-5DA9-4FCD-81E6-17709791D953}"/>
              </a:ext>
            </a:extLst>
          </p:cNvPr>
          <p:cNvSpPr>
            <a:spLocks noGrp="1"/>
          </p:cNvSpPr>
          <p:nvPr>
            <p:ph type="title"/>
          </p:nvPr>
        </p:nvSpPr>
        <p:spPr>
          <a:xfrm>
            <a:off x="479425" y="4292033"/>
            <a:ext cx="3308350" cy="448409"/>
          </a:xfrm>
          <a:noFill/>
        </p:spPr>
        <p:txBody>
          <a:bodyPr lIns="0" tIns="0" rIns="0" bIns="0" anchor="t" anchorCtr="0"/>
          <a:lstStyle>
            <a:lvl1pPr algn="l">
              <a:defRPr sz="2800" b="1"/>
            </a:lvl1pPr>
          </a:lstStyle>
          <a:p>
            <a:r>
              <a:rPr lang="en-US"/>
              <a:t>Click to edit Master title style</a:t>
            </a:r>
          </a:p>
        </p:txBody>
      </p:sp>
      <p:sp>
        <p:nvSpPr>
          <p:cNvPr id="14" name="Text Placeholder 5">
            <a:extLst>
              <a:ext uri="{FF2B5EF4-FFF2-40B4-BE49-F238E27FC236}">
                <a16:creationId xmlns:a16="http://schemas.microsoft.com/office/drawing/2014/main" id="{F7816731-9E29-414B-8D8C-459C5DDF70CA}"/>
              </a:ext>
            </a:extLst>
          </p:cNvPr>
          <p:cNvSpPr>
            <a:spLocks noGrp="1"/>
          </p:cNvSpPr>
          <p:nvPr>
            <p:ph type="body" sz="quarter" idx="54"/>
          </p:nvPr>
        </p:nvSpPr>
        <p:spPr>
          <a:xfrm>
            <a:off x="4105261" y="4292033"/>
            <a:ext cx="4641850" cy="448409"/>
          </a:xfrm>
        </p:spPr>
        <p:txBody>
          <a:bodyPr lIns="0" tIns="0" rIns="0">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1405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3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4353CEC3-6EC4-475E-BC6F-CDEAD6DA57EB}"/>
              </a:ext>
            </a:extLst>
          </p:cNvPr>
          <p:cNvSpPr>
            <a:spLocks noGrp="1"/>
          </p:cNvSpPr>
          <p:nvPr>
            <p:ph type="body" sz="quarter" idx="13" hasCustomPrompt="1"/>
          </p:nvPr>
        </p:nvSpPr>
        <p:spPr>
          <a:xfrm>
            <a:off x="3464012" y="4819650"/>
            <a:ext cx="2154194" cy="222250"/>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92EAC62B-7310-47D6-9359-E5D24156885B}"/>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71149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4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53381708-CFBE-4024-B01B-9BC2A5E379E6}"/>
              </a:ext>
            </a:extLst>
          </p:cNvPr>
          <p:cNvSpPr>
            <a:spLocks noGrp="1"/>
          </p:cNvSpPr>
          <p:nvPr>
            <p:ph type="body" sz="quarter" idx="13" hasCustomPrompt="1"/>
          </p:nvPr>
        </p:nvSpPr>
        <p:spPr>
          <a:xfrm>
            <a:off x="1701114"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75CDAAA-C35B-48B2-BD8C-7369EBD583B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425231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blue tab,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AE894BAA-0327-4892-AB75-34DCB16A2096}"/>
              </a:ext>
            </a:extLst>
          </p:cNvPr>
          <p:cNvSpPr>
            <a:spLocks noGrp="1"/>
          </p:cNvSpPr>
          <p:nvPr>
            <p:ph type="body" sz="quarter" idx="13" hasCustomPrompt="1"/>
          </p:nvPr>
        </p:nvSpPr>
        <p:spPr>
          <a:xfrm>
            <a:off x="992660"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7" name="TextBox 6">
            <a:extLst>
              <a:ext uri="{FF2B5EF4-FFF2-40B4-BE49-F238E27FC236}">
                <a16:creationId xmlns:a16="http://schemas.microsoft.com/office/drawing/2014/main" id="{3C181EF6-685D-46DE-AF7F-0DF7D11B2C8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150301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1/3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BB39BF4-7072-4553-86C8-12D7D9B7A95E}"/>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4" name="Text Placeholder 5">
            <a:extLst>
              <a:ext uri="{FF2B5EF4-FFF2-40B4-BE49-F238E27FC236}">
                <a16:creationId xmlns:a16="http://schemas.microsoft.com/office/drawing/2014/main" id="{48A3C2C8-5527-42F5-9909-F7B9C0E6339B}"/>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8EFFE661-D7A3-4C37-B357-433187842507}"/>
              </a:ext>
            </a:extLst>
          </p:cNvPr>
          <p:cNvSpPr>
            <a:spLocks noGrp="1"/>
          </p:cNvSpPr>
          <p:nvPr>
            <p:ph type="body" sz="quarter" idx="56"/>
          </p:nvPr>
        </p:nvSpPr>
        <p:spPr>
          <a:xfrm>
            <a:off x="3864124" y="505617"/>
            <a:ext cx="4641850" cy="1096962"/>
          </a:xfrm>
        </p:spPr>
        <p:txBody>
          <a:bodyPr lIns="0" tIns="0" rIns="0" bIns="0">
            <a:normAutofit/>
          </a:bodyPr>
          <a:lstStyle>
            <a:lvl1pPr>
              <a:defRPr sz="2000"/>
            </a:lvl1pPr>
          </a:lstStyle>
          <a:p>
            <a:pPr lvl="0"/>
            <a:r>
              <a:rPr lang="en-US"/>
              <a:t>Click to edit Master text styles</a:t>
            </a:r>
          </a:p>
        </p:txBody>
      </p:sp>
      <p:sp>
        <p:nvSpPr>
          <p:cNvPr id="8" name="Text Placeholder 2">
            <a:extLst>
              <a:ext uri="{FF2B5EF4-FFF2-40B4-BE49-F238E27FC236}">
                <a16:creationId xmlns:a16="http://schemas.microsoft.com/office/drawing/2014/main" id="{901A6DE7-AAD0-4A4E-B557-F4429278F385}"/>
              </a:ext>
            </a:extLst>
          </p:cNvPr>
          <p:cNvSpPr>
            <a:spLocks noGrp="1"/>
          </p:cNvSpPr>
          <p:nvPr>
            <p:ph type="body" sz="quarter" idx="13" hasCustomPrompt="1"/>
          </p:nvPr>
        </p:nvSpPr>
        <p:spPr>
          <a:xfrm>
            <a:off x="3480486" y="4819650"/>
            <a:ext cx="2261287" cy="222250"/>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1" name="TextBox 10">
            <a:extLst>
              <a:ext uri="{FF2B5EF4-FFF2-40B4-BE49-F238E27FC236}">
                <a16:creationId xmlns:a16="http://schemas.microsoft.com/office/drawing/2014/main" id="{AE7CC4F1-00FC-4311-AF79-1802497457A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50947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1/4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1499614" y="0"/>
            <a:ext cx="7644385"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4416F83-5359-4C05-92E2-A54A5BC136E6}"/>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B797EB37-03F4-449B-B968-0A9F893D5E03}"/>
              </a:ext>
            </a:extLst>
          </p:cNvPr>
          <p:cNvSpPr>
            <a:spLocks noGrp="1"/>
          </p:cNvSpPr>
          <p:nvPr>
            <p:ph type="body" sz="quarter" idx="56"/>
          </p:nvPr>
        </p:nvSpPr>
        <p:spPr>
          <a:xfrm>
            <a:off x="2137037"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5BC85E41-401E-49BC-B5A2-7887664F979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93940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blue tab,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749807" y="0"/>
            <a:ext cx="8394193"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FB4065-B034-894F-B2AD-10DA51A4FF51}"/>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EBD73797-8DC2-4888-96F8-44B5CE03FB5C}"/>
              </a:ext>
            </a:extLst>
          </p:cNvPr>
          <p:cNvSpPr>
            <a:spLocks noGrp="1"/>
          </p:cNvSpPr>
          <p:nvPr>
            <p:ph type="body" sz="quarter" idx="56"/>
          </p:nvPr>
        </p:nvSpPr>
        <p:spPr>
          <a:xfrm>
            <a:off x="1387834"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A68220E5-F183-4B1B-9463-96A0D048837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321415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1/3 blue, text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FC609E-E5EB-42F9-A09F-B6807E62F3AB}"/>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5" name="Text Placeholder 5">
            <a:extLst>
              <a:ext uri="{FF2B5EF4-FFF2-40B4-BE49-F238E27FC236}">
                <a16:creationId xmlns:a16="http://schemas.microsoft.com/office/drawing/2014/main" id="{AE61CD02-384F-41F5-A8FD-59ECE04C4831}"/>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64F110FF-8AA0-4EAA-B648-1E56466C209E}"/>
              </a:ext>
            </a:extLst>
          </p:cNvPr>
          <p:cNvSpPr>
            <a:spLocks noGrp="1"/>
          </p:cNvSpPr>
          <p:nvPr>
            <p:ph type="body" sz="quarter" idx="56"/>
          </p:nvPr>
        </p:nvSpPr>
        <p:spPr>
          <a:xfrm>
            <a:off x="3864124"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C73227A7-82E2-4D9A-A584-E7E37A3FB4A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36090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4 blue, tex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B6573A4F-2CB6-4CEF-A4D8-B1AAA0FF13BB}"/>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C997782B-AD07-41D8-8B1A-C80B79091418}"/>
              </a:ext>
            </a:extLst>
          </p:cNvPr>
          <p:cNvSpPr>
            <a:spLocks noGrp="1"/>
          </p:cNvSpPr>
          <p:nvPr>
            <p:ph type="body" sz="quarter" idx="56"/>
          </p:nvPr>
        </p:nvSpPr>
        <p:spPr>
          <a:xfrm>
            <a:off x="2137037"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B4137B0C-141B-4185-882F-5FD7FBC92F81}"/>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55488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blue tab, text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6C4D-EA55-834D-A1ED-486FAB3B53C7}"/>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B90E8073-CA3E-42B8-B107-F7F3B0E99B63}"/>
              </a:ext>
            </a:extLst>
          </p:cNvPr>
          <p:cNvSpPr>
            <a:spLocks noGrp="1"/>
          </p:cNvSpPr>
          <p:nvPr>
            <p:ph type="body" sz="quarter" idx="56"/>
          </p:nvPr>
        </p:nvSpPr>
        <p:spPr>
          <a:xfrm>
            <a:off x="1372204"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8410D039-6F25-4D7F-A1B2-C7BC615D8CF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6444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Slide 2 - Text, 2 columns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DA9F59-58AE-2871-4971-C47F640058AE}"/>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613533-B9B7-AB35-3E4F-AA44F3D1ACA4}"/>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FE18C7E1-9A56-170D-2A13-152A52FDD5E2}"/>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Text Placeholder 8">
            <a:extLst>
              <a:ext uri="{FF2B5EF4-FFF2-40B4-BE49-F238E27FC236}">
                <a16:creationId xmlns:a16="http://schemas.microsoft.com/office/drawing/2014/main" id="{A0398508-7DDA-44A1-AFEE-29EEB8282719}"/>
              </a:ext>
            </a:extLst>
          </p:cNvPr>
          <p:cNvSpPr>
            <a:spLocks noGrp="1"/>
          </p:cNvSpPr>
          <p:nvPr>
            <p:ph type="body" sz="quarter" idx="10"/>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FEEA646A-CE53-4212-85CF-13F90A4A2EE9}"/>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478E95-ED1C-46B4-9802-99CAA61A75DB}"/>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areas">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B1DB3D14-BFC4-4C29-BE5D-18FBB4F2C07F}"/>
              </a:ext>
            </a:extLst>
          </p:cNvPr>
          <p:cNvSpPr>
            <a:spLocks noGrp="1"/>
          </p:cNvSpPr>
          <p:nvPr>
            <p:ph type="body" sz="quarter" idx="56"/>
          </p:nvPr>
        </p:nvSpPr>
        <p:spPr>
          <a:xfrm>
            <a:off x="3226702" y="2571750"/>
            <a:ext cx="5917298"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51FF74-53AF-4E33-80F9-4574099464C4}"/>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2" name="Text Placeholder 5">
            <a:extLst>
              <a:ext uri="{FF2B5EF4-FFF2-40B4-BE49-F238E27FC236}">
                <a16:creationId xmlns:a16="http://schemas.microsoft.com/office/drawing/2014/main" id="{F5F0C832-C7C5-4486-9378-170412966127}"/>
              </a:ext>
            </a:extLst>
          </p:cNvPr>
          <p:cNvSpPr>
            <a:spLocks noGrp="1"/>
          </p:cNvSpPr>
          <p:nvPr>
            <p:ph type="body" sz="quarter" idx="55"/>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C01FA3E5-6B69-47D6-AC2C-0A3EE57C6255}"/>
              </a:ext>
            </a:extLst>
          </p:cNvPr>
          <p:cNvSpPr>
            <a:spLocks noGrp="1"/>
          </p:cNvSpPr>
          <p:nvPr>
            <p:ph type="body" sz="quarter" idx="13" hasCustomPrompt="1"/>
          </p:nvPr>
        </p:nvSpPr>
        <p:spPr>
          <a:xfrm>
            <a:off x="3579340" y="226592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3" name="TextBox 12">
            <a:extLst>
              <a:ext uri="{FF2B5EF4-FFF2-40B4-BE49-F238E27FC236}">
                <a16:creationId xmlns:a16="http://schemas.microsoft.com/office/drawing/2014/main" id="{E08633F0-074F-4ADC-A423-ED3E68DB0839}"/>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85911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3 areas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615" y="0"/>
            <a:ext cx="7644385" cy="2571750"/>
          </a:xfrm>
          <a:solidFill>
            <a:schemeClr val="bg1"/>
          </a:solidFill>
        </p:spPr>
        <p:txBody>
          <a:bodyPr/>
          <a:lstStyle>
            <a:lvl1pPr marL="0" indent="0" algn="ctr">
              <a:buNone/>
              <a:defRPr/>
            </a:lvl1pPr>
          </a:lstStyle>
          <a:p>
            <a:r>
              <a:rPr lang="en-US"/>
              <a:t>Insert Photo or Graphic</a:t>
            </a:r>
          </a:p>
        </p:txBody>
      </p:sp>
      <p:sp>
        <p:nvSpPr>
          <p:cNvPr id="11" name="Rectangle 10">
            <a:extLst>
              <a:ext uri="{FF2B5EF4-FFF2-40B4-BE49-F238E27FC236}">
                <a16:creationId xmlns:a16="http://schemas.microsoft.com/office/drawing/2014/main" id="{4ABA21AF-1C86-484E-8C81-8214908BC04B}"/>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FD96F0B2-5872-40E4-9356-5C5638EB0DEA}"/>
              </a:ext>
            </a:extLst>
          </p:cNvPr>
          <p:cNvSpPr>
            <a:spLocks noGrp="1"/>
          </p:cNvSpPr>
          <p:nvPr>
            <p:ph type="body" sz="quarter" idx="55"/>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3CFDCF95-9E2A-488A-8D75-76A4250D16DE}"/>
              </a:ext>
            </a:extLst>
          </p:cNvPr>
          <p:cNvSpPr>
            <a:spLocks noGrp="1"/>
          </p:cNvSpPr>
          <p:nvPr>
            <p:ph type="body" sz="quarter" idx="56"/>
          </p:nvPr>
        </p:nvSpPr>
        <p:spPr>
          <a:xfrm>
            <a:off x="1499614" y="2571750"/>
            <a:ext cx="7644386"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7" name="Text Placeholder 2">
            <a:extLst>
              <a:ext uri="{FF2B5EF4-FFF2-40B4-BE49-F238E27FC236}">
                <a16:creationId xmlns:a16="http://schemas.microsoft.com/office/drawing/2014/main" id="{29D135D2-A06F-4E50-B3ED-9CD4BED01739}"/>
              </a:ext>
            </a:extLst>
          </p:cNvPr>
          <p:cNvSpPr>
            <a:spLocks noGrp="1"/>
          </p:cNvSpPr>
          <p:nvPr>
            <p:ph type="body" sz="quarter" idx="13" hasCustomPrompt="1"/>
          </p:nvPr>
        </p:nvSpPr>
        <p:spPr>
          <a:xfrm>
            <a:off x="1855294" y="226592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BA9733F-3F7B-4D8F-853F-440538FE93A2}"/>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620648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split with t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2571750"/>
          </a:xfrm>
          <a:solidFill>
            <a:schemeClr val="bg1"/>
          </a:solidFill>
        </p:spPr>
        <p:txBody>
          <a:bodyPr/>
          <a:lstStyle>
            <a:lvl1pPr marL="0" indent="0" algn="ctr">
              <a:buNone/>
              <a:defRPr/>
            </a:lvl1pPr>
          </a:lstStyle>
          <a:p>
            <a:r>
              <a:rPr lang="en-US"/>
              <a:t>Insert Photo or Graphic</a:t>
            </a:r>
          </a:p>
        </p:txBody>
      </p:sp>
      <p:sp>
        <p:nvSpPr>
          <p:cNvPr id="8" name="Rectangle 7">
            <a:extLst>
              <a:ext uri="{FF2B5EF4-FFF2-40B4-BE49-F238E27FC236}">
                <a16:creationId xmlns:a16="http://schemas.microsoft.com/office/drawing/2014/main" id="{199804E5-74BF-BD47-85E5-EA49688872F8}"/>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a:extLst>
              <a:ext uri="{FF2B5EF4-FFF2-40B4-BE49-F238E27FC236}">
                <a16:creationId xmlns:a16="http://schemas.microsoft.com/office/drawing/2014/main" id="{EA4C0550-2567-47B0-A842-34A8EA4E4C4F}"/>
              </a:ext>
            </a:extLst>
          </p:cNvPr>
          <p:cNvSpPr>
            <a:spLocks noGrp="1"/>
          </p:cNvSpPr>
          <p:nvPr>
            <p:ph type="body" sz="quarter" idx="56"/>
          </p:nvPr>
        </p:nvSpPr>
        <p:spPr>
          <a:xfrm>
            <a:off x="752046" y="2571750"/>
            <a:ext cx="8391954"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6" name="Text Placeholder 2">
            <a:extLst>
              <a:ext uri="{FF2B5EF4-FFF2-40B4-BE49-F238E27FC236}">
                <a16:creationId xmlns:a16="http://schemas.microsoft.com/office/drawing/2014/main" id="{65B4E80E-CF6A-4FCA-A4C8-4130DC446442}"/>
              </a:ext>
            </a:extLst>
          </p:cNvPr>
          <p:cNvSpPr>
            <a:spLocks noGrp="1"/>
          </p:cNvSpPr>
          <p:nvPr>
            <p:ph type="body" sz="quarter" idx="13" hasCustomPrompt="1"/>
          </p:nvPr>
        </p:nvSpPr>
        <p:spPr>
          <a:xfrm>
            <a:off x="1083276" y="2249445"/>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B5A69AF5-2846-4519-A275-D6D6970A3A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349171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3 areas text">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B5C8110-81AE-49F3-BBD8-142931272FF6}"/>
              </a:ext>
            </a:extLst>
          </p:cNvPr>
          <p:cNvSpPr>
            <a:spLocks noGrp="1"/>
          </p:cNvSpPr>
          <p:nvPr>
            <p:ph type="body" sz="quarter" idx="56"/>
          </p:nvPr>
        </p:nvSpPr>
        <p:spPr>
          <a:xfrm>
            <a:off x="3226702" y="2571750"/>
            <a:ext cx="5917298"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DA4E00E-726E-4ABB-8C3F-7155D675BA76}"/>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5" name="Text Placeholder 5">
            <a:extLst>
              <a:ext uri="{FF2B5EF4-FFF2-40B4-BE49-F238E27FC236}">
                <a16:creationId xmlns:a16="http://schemas.microsoft.com/office/drawing/2014/main" id="{D90A1BFF-6D05-4A9C-A858-9C073D5A49AA}"/>
              </a:ext>
            </a:extLst>
          </p:cNvPr>
          <p:cNvSpPr>
            <a:spLocks noGrp="1"/>
          </p:cNvSpPr>
          <p:nvPr>
            <p:ph type="body" sz="quarter" idx="55"/>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7" name="Text Placeholder 4">
            <a:extLst>
              <a:ext uri="{FF2B5EF4-FFF2-40B4-BE49-F238E27FC236}">
                <a16:creationId xmlns:a16="http://schemas.microsoft.com/office/drawing/2014/main" id="{A7A34F1A-F0DB-40F2-B360-EACF6348CA2D}"/>
              </a:ext>
            </a:extLst>
          </p:cNvPr>
          <p:cNvSpPr>
            <a:spLocks noGrp="1"/>
          </p:cNvSpPr>
          <p:nvPr>
            <p:ph type="body" sz="quarter" idx="57"/>
          </p:nvPr>
        </p:nvSpPr>
        <p:spPr>
          <a:xfrm>
            <a:off x="3634141"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78DD00DC-1411-4EB7-8452-D263842DBD7D}"/>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666576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3 areas, text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1500188" y="2571750"/>
            <a:ext cx="7643812" cy="2571750"/>
          </a:xfrm>
          <a:solidFill>
            <a:srgbClr val="F2F2F2"/>
          </a:solidFill>
        </p:spPr>
        <p:txBody>
          <a:bodyPr lIns="365760" tIns="365760" rIns="365760" bIns="640080">
            <a:noAutofit/>
          </a:bodyPr>
          <a:lstStyle>
            <a:lvl1pPr>
              <a:defRPr sz="1600"/>
            </a:lvl1pPr>
          </a:lstStyle>
          <a:p>
            <a:pPr lvl="0"/>
            <a:r>
              <a:rPr lang="en-US"/>
              <a:t>Click to edit Master text styles</a:t>
            </a:r>
          </a:p>
        </p:txBody>
      </p:sp>
      <p:sp>
        <p:nvSpPr>
          <p:cNvPr id="12" name="Rectangle 11">
            <a:extLst>
              <a:ext uri="{FF2B5EF4-FFF2-40B4-BE49-F238E27FC236}">
                <a16:creationId xmlns:a16="http://schemas.microsoft.com/office/drawing/2014/main" id="{8FAAD8C3-A811-7F49-ABE6-460F673A0377}"/>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0DF97728-FC1C-40CE-8164-4E759FAAE1F6}"/>
              </a:ext>
            </a:extLst>
          </p:cNvPr>
          <p:cNvSpPr>
            <a:spLocks noGrp="1"/>
          </p:cNvSpPr>
          <p:nvPr>
            <p:ph type="body" sz="quarter" idx="55"/>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1922488"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6763C21C-3060-49FB-8CE1-84138A3A61B7}"/>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00942004"/>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Split -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749807" y="2571750"/>
            <a:ext cx="8394193" cy="2571750"/>
          </a:xfrm>
          <a:solidFill>
            <a:srgbClr val="F2F2F2"/>
          </a:solidFill>
        </p:spPr>
        <p:txBody>
          <a:bodyPr lIns="365760" tIns="365760" rIns="365760" bIns="640080">
            <a:noAutofit/>
          </a:bodyPr>
          <a:lstStyle>
            <a:lvl1pPr>
              <a:defRPr sz="1600"/>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1105593" y="505617"/>
            <a:ext cx="5458745" cy="1096962"/>
          </a:xfrm>
        </p:spPr>
        <p:txBody>
          <a:bodyPr lIns="0" tIns="0" rIns="0" bIns="0">
            <a:normAutofit/>
          </a:bodyPr>
          <a:lstStyle>
            <a:lvl1pPr>
              <a:defRPr sz="2000"/>
            </a:lvl1pPr>
          </a:lstStyle>
          <a:p>
            <a:pPr lvl="0"/>
            <a:r>
              <a:rPr lang="en-US"/>
              <a:t>Click to edit Master text styles</a:t>
            </a:r>
          </a:p>
        </p:txBody>
      </p:sp>
      <p:sp>
        <p:nvSpPr>
          <p:cNvPr id="9" name="Rectangle 8">
            <a:extLst>
              <a:ext uri="{FF2B5EF4-FFF2-40B4-BE49-F238E27FC236}">
                <a16:creationId xmlns:a16="http://schemas.microsoft.com/office/drawing/2014/main" id="{AE87FD9B-4A46-4188-9F66-F09E1C0537B3}"/>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B8D80D-673F-49CE-9B49-542071ED92C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2762870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457200" y="1391881"/>
            <a:ext cx="4123076" cy="2216292"/>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6" name="Picture Placeholder 2"/>
          <p:cNvSpPr>
            <a:spLocks noGrp="1"/>
          </p:cNvSpPr>
          <p:nvPr>
            <p:ph type="pic" sz="quarter" idx="22" hasCustomPrompt="1"/>
          </p:nvPr>
        </p:nvSpPr>
        <p:spPr>
          <a:xfrm>
            <a:off x="4825308" y="182880"/>
            <a:ext cx="3871998" cy="1835390"/>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1952011"/>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13" name="Text Placeholder 12">
            <a:extLst>
              <a:ext uri="{FF2B5EF4-FFF2-40B4-BE49-F238E27FC236}">
                <a16:creationId xmlns:a16="http://schemas.microsoft.com/office/drawing/2014/main" id="{F70C75BF-C07C-47CD-BC98-DC5F9CA1E633}"/>
              </a:ext>
            </a:extLst>
          </p:cNvPr>
          <p:cNvSpPr>
            <a:spLocks noGrp="1"/>
          </p:cNvSpPr>
          <p:nvPr>
            <p:ph type="body" sz="quarter" idx="62"/>
          </p:nvPr>
        </p:nvSpPr>
        <p:spPr>
          <a:xfrm>
            <a:off x="457200" y="4027648"/>
            <a:ext cx="4122738" cy="725487"/>
          </a:xfrm>
        </p:spPr>
        <p:txBody>
          <a:bodyPr/>
          <a:lstStyle/>
          <a:p>
            <a:pPr lvl="0"/>
            <a:r>
              <a:rPr lang="en-US"/>
              <a:t>Click to edit Master text styles</a:t>
            </a:r>
          </a:p>
        </p:txBody>
      </p:sp>
      <p:sp>
        <p:nvSpPr>
          <p:cNvPr id="15" name="Text Placeholder 14">
            <a:extLst>
              <a:ext uri="{FF2B5EF4-FFF2-40B4-BE49-F238E27FC236}">
                <a16:creationId xmlns:a16="http://schemas.microsoft.com/office/drawing/2014/main" id="{DD7D123A-BFAA-4E7B-B179-5688121C54FA}"/>
              </a:ext>
            </a:extLst>
          </p:cNvPr>
          <p:cNvSpPr>
            <a:spLocks noGrp="1"/>
          </p:cNvSpPr>
          <p:nvPr>
            <p:ph type="body" sz="quarter" idx="63" hasCustomPrompt="1"/>
          </p:nvPr>
        </p:nvSpPr>
        <p:spPr>
          <a:xfrm>
            <a:off x="457200" y="3698788"/>
            <a:ext cx="4122738" cy="215900"/>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7" name="Text Placeholder 16">
            <a:extLst>
              <a:ext uri="{FF2B5EF4-FFF2-40B4-BE49-F238E27FC236}">
                <a16:creationId xmlns:a16="http://schemas.microsoft.com/office/drawing/2014/main" id="{EDF822E2-A016-4350-A90C-517C3974F4D8}"/>
              </a:ext>
            </a:extLst>
          </p:cNvPr>
          <p:cNvSpPr>
            <a:spLocks noGrp="1"/>
          </p:cNvSpPr>
          <p:nvPr>
            <p:ph type="body" sz="quarter" idx="64" hasCustomPrompt="1"/>
          </p:nvPr>
        </p:nvSpPr>
        <p:spPr>
          <a:xfrm>
            <a:off x="4826000" y="2086495"/>
            <a:ext cx="3871913" cy="215380"/>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9" name="Text Placeholder 18">
            <a:extLst>
              <a:ext uri="{FF2B5EF4-FFF2-40B4-BE49-F238E27FC236}">
                <a16:creationId xmlns:a16="http://schemas.microsoft.com/office/drawing/2014/main" id="{2344F37C-48C1-4A08-9DB4-76F621838FAD}"/>
              </a:ext>
            </a:extLst>
          </p:cNvPr>
          <p:cNvSpPr>
            <a:spLocks noGrp="1"/>
          </p:cNvSpPr>
          <p:nvPr>
            <p:ph type="body" sz="quarter" idx="65" hasCustomPrompt="1"/>
          </p:nvPr>
        </p:nvSpPr>
        <p:spPr>
          <a:xfrm>
            <a:off x="4826000" y="4497388"/>
            <a:ext cx="3871913" cy="255587"/>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4" name="TextBox 13">
            <a:extLst>
              <a:ext uri="{FF2B5EF4-FFF2-40B4-BE49-F238E27FC236}">
                <a16:creationId xmlns:a16="http://schemas.microsoft.com/office/drawing/2014/main" id="{77479964-3818-4F74-92D3-AD8F0D61924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8" name="Title 1">
            <a:extLst>
              <a:ext uri="{FF2B5EF4-FFF2-40B4-BE49-F238E27FC236}">
                <a16:creationId xmlns:a16="http://schemas.microsoft.com/office/drawing/2014/main" id="{D49E20AD-6D45-A266-55E7-EF4E74FA830A}"/>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9" name="Straight Connector 8">
            <a:extLst>
              <a:ext uri="{FF2B5EF4-FFF2-40B4-BE49-F238E27FC236}">
                <a16:creationId xmlns:a16="http://schemas.microsoft.com/office/drawing/2014/main" id="{B209369F-B744-9750-F8FA-44F89942263E}"/>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595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Peopl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431766" y="159281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280720" y="159281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129674" y="159281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2978628" y="159281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3827582" y="159281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4676536" y="159281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5525490" y="159281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6374444" y="159281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7223398" y="159280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8072352" y="159280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371475"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371475" y="2632200"/>
            <a:ext cx="789039" cy="273727"/>
          </a:xfrm>
        </p:spPr>
        <p:txBody>
          <a:bodyPr anchor="t" anchorCtr="0"/>
          <a:lstStyle>
            <a:lvl1pPr marL="0" indent="0" algn="ctr">
              <a:buNone/>
              <a:defRPr sz="800"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220429"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220429" y="2632200"/>
            <a:ext cx="789039" cy="273727"/>
          </a:xfrm>
        </p:spPr>
        <p:txBody>
          <a:bodyPr anchor="t" anchorCtr="0"/>
          <a:lstStyle>
            <a:lvl1pPr marL="0" indent="0" algn="ctr">
              <a:buNone/>
              <a:defRPr sz="800"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069383"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069383" y="2632200"/>
            <a:ext cx="789039" cy="273727"/>
          </a:xfrm>
        </p:spPr>
        <p:txBody>
          <a:bodyPr anchor="t" anchorCtr="0"/>
          <a:lstStyle>
            <a:lvl1pPr marL="0" indent="0" algn="ctr">
              <a:buNone/>
              <a:defRPr sz="800"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2918337"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2918337" y="2632200"/>
            <a:ext cx="789039" cy="273727"/>
          </a:xfrm>
        </p:spPr>
        <p:txBody>
          <a:bodyPr anchor="t" anchorCtr="0"/>
          <a:lstStyle>
            <a:lvl1pPr marL="0" indent="0" algn="ctr">
              <a:buNone/>
              <a:defRPr sz="800"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3767291"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3767291" y="2632200"/>
            <a:ext cx="789039" cy="273727"/>
          </a:xfrm>
        </p:spPr>
        <p:txBody>
          <a:bodyPr anchor="t" anchorCtr="0"/>
          <a:lstStyle>
            <a:lvl1pPr marL="0" indent="0" algn="ctr">
              <a:buNone/>
              <a:defRPr sz="800"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4616245"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4616245" y="2632200"/>
            <a:ext cx="789039" cy="273727"/>
          </a:xfrm>
        </p:spPr>
        <p:txBody>
          <a:bodyPr anchor="t" anchorCtr="0"/>
          <a:lstStyle>
            <a:lvl1pPr marL="0" indent="0" algn="ctr">
              <a:buNone/>
              <a:defRPr sz="800"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5465199"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5465199" y="2632200"/>
            <a:ext cx="789039" cy="273727"/>
          </a:xfrm>
        </p:spPr>
        <p:txBody>
          <a:bodyPr anchor="t" anchorCtr="0"/>
          <a:lstStyle>
            <a:lvl1pPr marL="0" indent="0" algn="ctr">
              <a:buNone/>
              <a:defRPr sz="800"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6314153"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6314153" y="2632200"/>
            <a:ext cx="789039" cy="273727"/>
          </a:xfrm>
        </p:spPr>
        <p:txBody>
          <a:bodyPr anchor="t" anchorCtr="0"/>
          <a:lstStyle>
            <a:lvl1pPr marL="0" indent="0" algn="ctr">
              <a:buNone/>
              <a:defRPr sz="800"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7163107"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7163107" y="2632200"/>
            <a:ext cx="789039" cy="273727"/>
          </a:xfrm>
        </p:spPr>
        <p:txBody>
          <a:bodyPr anchor="t" anchorCtr="0"/>
          <a:lstStyle>
            <a:lvl1pPr marL="0" indent="0" algn="ctr">
              <a:buNone/>
              <a:defRPr sz="800"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8012061"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8012061" y="2632200"/>
            <a:ext cx="789039" cy="273727"/>
          </a:xfrm>
        </p:spPr>
        <p:txBody>
          <a:bodyPr anchor="t" anchorCtr="0"/>
          <a:lstStyle>
            <a:lvl1pPr marL="0" indent="0" algn="ctr">
              <a:buNone/>
              <a:defRPr sz="800"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431766" y="320654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280720" y="320654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129674" y="320654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2978628" y="320654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3827582" y="320654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4676536" y="320654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5525490" y="320654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6374444" y="320654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7223398" y="320653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8072352" y="320653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371475"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371475" y="4245930"/>
            <a:ext cx="789039" cy="273727"/>
          </a:xfrm>
        </p:spPr>
        <p:txBody>
          <a:bodyPr anchor="t" anchorCtr="0"/>
          <a:lstStyle>
            <a:lvl1pPr marL="0" indent="0" algn="ctr">
              <a:buNone/>
              <a:defRPr sz="800"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220429"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220429" y="4245930"/>
            <a:ext cx="789039" cy="273727"/>
          </a:xfrm>
        </p:spPr>
        <p:txBody>
          <a:bodyPr anchor="t" anchorCtr="0"/>
          <a:lstStyle>
            <a:lvl1pPr marL="0" indent="0" algn="ctr">
              <a:buNone/>
              <a:defRPr sz="800"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069383"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069383" y="4245930"/>
            <a:ext cx="789039" cy="273727"/>
          </a:xfrm>
        </p:spPr>
        <p:txBody>
          <a:bodyPr anchor="t" anchorCtr="0"/>
          <a:lstStyle>
            <a:lvl1pPr marL="0" indent="0" algn="ctr">
              <a:buNone/>
              <a:defRPr sz="800"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2918337"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2918337" y="4245930"/>
            <a:ext cx="789039" cy="273727"/>
          </a:xfrm>
        </p:spPr>
        <p:txBody>
          <a:bodyPr anchor="t" anchorCtr="0"/>
          <a:lstStyle>
            <a:lvl1pPr marL="0" indent="0" algn="ctr">
              <a:buNone/>
              <a:defRPr sz="800"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3767291"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3767291" y="4245930"/>
            <a:ext cx="789039" cy="273727"/>
          </a:xfrm>
        </p:spPr>
        <p:txBody>
          <a:bodyPr anchor="t" anchorCtr="0"/>
          <a:lstStyle>
            <a:lvl1pPr marL="0" indent="0" algn="ctr">
              <a:buNone/>
              <a:defRPr sz="800"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4616245"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4616245" y="4245930"/>
            <a:ext cx="789039" cy="273727"/>
          </a:xfrm>
        </p:spPr>
        <p:txBody>
          <a:bodyPr anchor="t" anchorCtr="0"/>
          <a:lstStyle>
            <a:lvl1pPr marL="0" indent="0" algn="ctr">
              <a:buNone/>
              <a:defRPr sz="800"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5465199"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5465199" y="4245930"/>
            <a:ext cx="789039" cy="273727"/>
          </a:xfrm>
        </p:spPr>
        <p:txBody>
          <a:bodyPr anchor="t" anchorCtr="0"/>
          <a:lstStyle>
            <a:lvl1pPr marL="0" indent="0" algn="ctr">
              <a:buNone/>
              <a:defRPr sz="800"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6314153"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6314153" y="4245930"/>
            <a:ext cx="789039" cy="273727"/>
          </a:xfrm>
        </p:spPr>
        <p:txBody>
          <a:bodyPr anchor="t" anchorCtr="0"/>
          <a:lstStyle>
            <a:lvl1pPr marL="0" indent="0" algn="ctr">
              <a:buNone/>
              <a:defRPr sz="800"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7163107"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7163107" y="4245930"/>
            <a:ext cx="789039" cy="273727"/>
          </a:xfrm>
        </p:spPr>
        <p:txBody>
          <a:bodyPr anchor="t" anchorCtr="0"/>
          <a:lstStyle>
            <a:lvl1pPr marL="0" indent="0" algn="ctr">
              <a:buNone/>
              <a:defRPr sz="800"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8012061"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8012061" y="4245930"/>
            <a:ext cx="789039" cy="273727"/>
          </a:xfrm>
        </p:spPr>
        <p:txBody>
          <a:bodyPr anchor="t" anchorCtr="0"/>
          <a:lstStyle>
            <a:lvl1pPr marL="0" indent="0" algn="ctr">
              <a:buNone/>
              <a:defRPr sz="800" b="0"/>
            </a:lvl1pPr>
          </a:lstStyle>
          <a:p>
            <a:pPr lvl="0"/>
            <a:r>
              <a:rPr lang="en-US"/>
              <a:t>Title/Center</a:t>
            </a:r>
          </a:p>
        </p:txBody>
      </p:sp>
      <p:sp>
        <p:nvSpPr>
          <p:cNvPr id="37" name="Title 36">
            <a:extLst>
              <a:ext uri="{FF2B5EF4-FFF2-40B4-BE49-F238E27FC236}">
                <a16:creationId xmlns:a16="http://schemas.microsoft.com/office/drawing/2014/main" id="{82768CAD-B0CA-4C56-956B-74805B905F57}"/>
              </a:ext>
            </a:extLst>
          </p:cNvPr>
          <p:cNvSpPr>
            <a:spLocks noGrp="1"/>
          </p:cNvSpPr>
          <p:nvPr>
            <p:ph type="title" hasCustomPrompt="1"/>
          </p:nvPr>
        </p:nvSpPr>
        <p:spPr/>
        <p:txBody>
          <a:bodyPr/>
          <a:lstStyle>
            <a:lvl1pPr>
              <a:defRPr/>
            </a:lvl1pPr>
          </a:lstStyle>
          <a:p>
            <a:r>
              <a:rPr lang="en-US"/>
              <a:t>Organization/People Slide</a:t>
            </a:r>
          </a:p>
        </p:txBody>
      </p:sp>
      <p:sp>
        <p:nvSpPr>
          <p:cNvPr id="65" name="TextBox 64">
            <a:extLst>
              <a:ext uri="{FF2B5EF4-FFF2-40B4-BE49-F238E27FC236}">
                <a16:creationId xmlns:a16="http://schemas.microsoft.com/office/drawing/2014/main" id="{1A5DBE26-6274-4E4E-A951-2676ECB5FE2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67957895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Peopl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431766" y="131909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280720" y="131908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129674" y="131908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2978628" y="131908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3827582" y="131908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4676536" y="131908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5525490" y="131908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6374444" y="131908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7223398" y="131908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8072352" y="131908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371475"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371475" y="2358473"/>
            <a:ext cx="789039" cy="273727"/>
          </a:xfrm>
        </p:spPr>
        <p:txBody>
          <a:bodyPr anchor="t" anchorCtr="0"/>
          <a:lstStyle>
            <a:lvl1pPr marL="0" indent="0" algn="ctr">
              <a:buNone/>
              <a:defRPr sz="800"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220429"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220429" y="2358473"/>
            <a:ext cx="789039" cy="273727"/>
          </a:xfrm>
        </p:spPr>
        <p:txBody>
          <a:bodyPr anchor="t" anchorCtr="0"/>
          <a:lstStyle>
            <a:lvl1pPr marL="0" indent="0" algn="ctr">
              <a:buNone/>
              <a:defRPr sz="800"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069383"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069383" y="2358473"/>
            <a:ext cx="789039" cy="273727"/>
          </a:xfrm>
        </p:spPr>
        <p:txBody>
          <a:bodyPr anchor="t" anchorCtr="0"/>
          <a:lstStyle>
            <a:lvl1pPr marL="0" indent="0" algn="ctr">
              <a:buNone/>
              <a:defRPr sz="800"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2918337"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2918337" y="2358473"/>
            <a:ext cx="789039" cy="273727"/>
          </a:xfrm>
        </p:spPr>
        <p:txBody>
          <a:bodyPr anchor="t" anchorCtr="0"/>
          <a:lstStyle>
            <a:lvl1pPr marL="0" indent="0" algn="ctr">
              <a:buNone/>
              <a:defRPr sz="800"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3767291"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3767291" y="2358473"/>
            <a:ext cx="789039" cy="273727"/>
          </a:xfrm>
        </p:spPr>
        <p:txBody>
          <a:bodyPr anchor="t" anchorCtr="0"/>
          <a:lstStyle>
            <a:lvl1pPr marL="0" indent="0" algn="ctr">
              <a:buNone/>
              <a:defRPr sz="800"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4616245"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4616245" y="2358473"/>
            <a:ext cx="789039" cy="273727"/>
          </a:xfrm>
        </p:spPr>
        <p:txBody>
          <a:bodyPr anchor="t" anchorCtr="0"/>
          <a:lstStyle>
            <a:lvl1pPr marL="0" indent="0" algn="ctr">
              <a:buNone/>
              <a:defRPr sz="800"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5465199"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5465199" y="2358473"/>
            <a:ext cx="789039" cy="273727"/>
          </a:xfrm>
        </p:spPr>
        <p:txBody>
          <a:bodyPr anchor="t" anchorCtr="0"/>
          <a:lstStyle>
            <a:lvl1pPr marL="0" indent="0" algn="ctr">
              <a:buNone/>
              <a:defRPr sz="800"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6314153"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6314153" y="2358473"/>
            <a:ext cx="789039" cy="273727"/>
          </a:xfrm>
        </p:spPr>
        <p:txBody>
          <a:bodyPr anchor="t" anchorCtr="0"/>
          <a:lstStyle>
            <a:lvl1pPr marL="0" indent="0" algn="ctr">
              <a:buNone/>
              <a:defRPr sz="800"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7163107"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7163107" y="2358473"/>
            <a:ext cx="789039" cy="273727"/>
          </a:xfrm>
        </p:spPr>
        <p:txBody>
          <a:bodyPr anchor="t" anchorCtr="0"/>
          <a:lstStyle>
            <a:lvl1pPr marL="0" indent="0" algn="ctr">
              <a:buNone/>
              <a:defRPr sz="800"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8012061"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8012061" y="2358473"/>
            <a:ext cx="789039" cy="273727"/>
          </a:xfrm>
        </p:spPr>
        <p:txBody>
          <a:bodyPr anchor="t" anchorCtr="0"/>
          <a:lstStyle>
            <a:lvl1pPr marL="0" indent="0" algn="ctr">
              <a:buNone/>
              <a:defRPr sz="800"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431766" y="293282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280720" y="293281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129674" y="293281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2978628" y="293281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3827582" y="293281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4676536" y="293281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5525490" y="293281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6374444" y="293281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7223398" y="293281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8072352" y="293281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371475"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371475" y="3972203"/>
            <a:ext cx="789039" cy="273727"/>
          </a:xfrm>
        </p:spPr>
        <p:txBody>
          <a:bodyPr anchor="t" anchorCtr="0"/>
          <a:lstStyle>
            <a:lvl1pPr marL="0" indent="0" algn="ctr">
              <a:buNone/>
              <a:defRPr sz="800"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220429"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220429" y="3972203"/>
            <a:ext cx="789039" cy="273727"/>
          </a:xfrm>
        </p:spPr>
        <p:txBody>
          <a:bodyPr anchor="t" anchorCtr="0"/>
          <a:lstStyle>
            <a:lvl1pPr marL="0" indent="0" algn="ctr">
              <a:buNone/>
              <a:defRPr sz="800"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069383"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069383" y="3972203"/>
            <a:ext cx="789039" cy="273727"/>
          </a:xfrm>
        </p:spPr>
        <p:txBody>
          <a:bodyPr anchor="t" anchorCtr="0"/>
          <a:lstStyle>
            <a:lvl1pPr marL="0" indent="0" algn="ctr">
              <a:buNone/>
              <a:defRPr sz="800"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2918337"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2918337" y="3972203"/>
            <a:ext cx="789039" cy="273727"/>
          </a:xfrm>
        </p:spPr>
        <p:txBody>
          <a:bodyPr anchor="t" anchorCtr="0"/>
          <a:lstStyle>
            <a:lvl1pPr marL="0" indent="0" algn="ctr">
              <a:buNone/>
              <a:defRPr sz="800"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3767291"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3767291" y="3972203"/>
            <a:ext cx="789039" cy="273727"/>
          </a:xfrm>
        </p:spPr>
        <p:txBody>
          <a:bodyPr anchor="t" anchorCtr="0"/>
          <a:lstStyle>
            <a:lvl1pPr marL="0" indent="0" algn="ctr">
              <a:buNone/>
              <a:defRPr sz="800"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4616245"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4616245" y="3972203"/>
            <a:ext cx="789039" cy="273727"/>
          </a:xfrm>
        </p:spPr>
        <p:txBody>
          <a:bodyPr anchor="t" anchorCtr="0"/>
          <a:lstStyle>
            <a:lvl1pPr marL="0" indent="0" algn="ctr">
              <a:buNone/>
              <a:defRPr sz="800"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5465199"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5465199" y="3972203"/>
            <a:ext cx="789039" cy="273727"/>
          </a:xfrm>
        </p:spPr>
        <p:txBody>
          <a:bodyPr anchor="t" anchorCtr="0"/>
          <a:lstStyle>
            <a:lvl1pPr marL="0" indent="0" algn="ctr">
              <a:buNone/>
              <a:defRPr sz="800"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6314153"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6314153" y="3972203"/>
            <a:ext cx="789039" cy="273727"/>
          </a:xfrm>
        </p:spPr>
        <p:txBody>
          <a:bodyPr anchor="t" anchorCtr="0"/>
          <a:lstStyle>
            <a:lvl1pPr marL="0" indent="0" algn="ctr">
              <a:buNone/>
              <a:defRPr sz="800"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7163107"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7163107" y="3972203"/>
            <a:ext cx="789039" cy="273727"/>
          </a:xfrm>
        </p:spPr>
        <p:txBody>
          <a:bodyPr anchor="t" anchorCtr="0"/>
          <a:lstStyle>
            <a:lvl1pPr marL="0" indent="0" algn="ctr">
              <a:buNone/>
              <a:defRPr sz="800"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8012061"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8012061" y="3972203"/>
            <a:ext cx="789039" cy="273727"/>
          </a:xfrm>
        </p:spPr>
        <p:txBody>
          <a:bodyPr anchor="t" anchorCtr="0"/>
          <a:lstStyle>
            <a:lvl1pPr marL="0" indent="0" algn="ctr">
              <a:buNone/>
              <a:defRPr sz="800" b="0"/>
            </a:lvl1pPr>
          </a:lstStyle>
          <a:p>
            <a:pPr lvl="0"/>
            <a:r>
              <a:rPr lang="en-US"/>
              <a:t>Title/Center</a:t>
            </a:r>
          </a:p>
        </p:txBody>
      </p:sp>
      <p:sp>
        <p:nvSpPr>
          <p:cNvPr id="64" name="Title 3">
            <a:extLst>
              <a:ext uri="{FF2B5EF4-FFF2-40B4-BE49-F238E27FC236}">
                <a16:creationId xmlns:a16="http://schemas.microsoft.com/office/drawing/2014/main" id="{A055FDD0-30F9-4581-A9CE-0EDD56F8618F}"/>
              </a:ext>
            </a:extLst>
          </p:cNvPr>
          <p:cNvSpPr>
            <a:spLocks noGrp="1"/>
          </p:cNvSpPr>
          <p:nvPr>
            <p:ph type="title" hasCustomPrompt="1"/>
          </p:nvPr>
        </p:nvSpPr>
        <p:spPr>
          <a:xfrm>
            <a:off x="457199" y="1"/>
            <a:ext cx="8236857" cy="776514"/>
          </a:xfrm>
        </p:spPr>
        <p:txBody>
          <a:bodyPr/>
          <a:lstStyle/>
          <a:p>
            <a:r>
              <a:rPr lang="en-US"/>
              <a:t>Organization/People Slide</a:t>
            </a:r>
          </a:p>
        </p:txBody>
      </p:sp>
      <p:sp>
        <p:nvSpPr>
          <p:cNvPr id="65" name="TextBox 64">
            <a:extLst>
              <a:ext uri="{FF2B5EF4-FFF2-40B4-BE49-F238E27FC236}">
                <a16:creationId xmlns:a16="http://schemas.microsoft.com/office/drawing/2014/main" id="{8B07D449-21E7-4862-8552-4C9D4D99C29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40981972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9885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 3 - text, 2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1CEB8E-8588-DE91-BB5C-6E7C1776A25D}"/>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28CFF8C6-439E-44A6-9BDC-A6F28DDA255F}"/>
              </a:ext>
            </a:extLst>
          </p:cNvPr>
          <p:cNvSpPr>
            <a:spLocks noGrp="1"/>
          </p:cNvSpPr>
          <p:nvPr>
            <p:ph type="body" sz="quarter" idx="11"/>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872CC39E-4FFF-4CCB-AD88-4D786E556F4E}"/>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C915AE-C5C8-4A6F-8FF4-0ABDA5B4706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 name="Title 1">
            <a:extLst>
              <a:ext uri="{FF2B5EF4-FFF2-40B4-BE49-F238E27FC236}">
                <a16:creationId xmlns:a16="http://schemas.microsoft.com/office/drawing/2014/main" id="{CE46A683-58AB-BF68-6AFA-C7B7EACB9C49}"/>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4" name="Straight Connector 3">
            <a:extLst>
              <a:ext uri="{FF2B5EF4-FFF2-40B4-BE49-F238E27FC236}">
                <a16:creationId xmlns:a16="http://schemas.microsoft.com/office/drawing/2014/main" id="{CF24ECAE-867B-7E6C-98B7-6519A8AEB8BA}"/>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960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C Slide - Mai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19559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C Slide - Mai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758608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C Slide - Mai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79941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2AA4BBDF-ECBF-4F49-A602-AB6ED6BACDA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142765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9AEF2436-A4AE-48D1-B685-43389517E47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25204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90472166-AF64-4F22-88D8-2C1C45D69B8D}"/>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6572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F3BF7DB7-399E-46EF-B819-8CE44A17C5F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145866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34F5CAA4-6852-4FE1-A6D9-E8A9254CD86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23442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1F2F342F-560D-45EE-AC97-0A018E8C678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567617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CEFE1CBB-80DE-4B56-92E2-5AB5EA1D8C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701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285B-512D-3DC5-6AAA-535C4D33755F}"/>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6B6C6E8-42C3-4A1F-BB59-EF4B7F76FB04}"/>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 name="Title 1">
            <a:extLst>
              <a:ext uri="{FF2B5EF4-FFF2-40B4-BE49-F238E27FC236}">
                <a16:creationId xmlns:a16="http://schemas.microsoft.com/office/drawing/2014/main" id="{43F08939-5822-9527-748A-C7E0D936B26A}"/>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099015F5-EB7A-865A-BFBA-9E0832AD4DC9}"/>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009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 Simple">
    <p:spTree>
      <p:nvGrpSpPr>
        <p:cNvPr id="1" name=""/>
        <p:cNvGrpSpPr/>
        <p:nvPr/>
      </p:nvGrpSpPr>
      <p:grpSpPr>
        <a:xfrm>
          <a:off x="0" y="0"/>
          <a:ext cx="0" cy="0"/>
          <a:chOff x="0" y="0"/>
          <a:chExt cx="0" cy="0"/>
        </a:xfrm>
      </p:grpSpPr>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endParaRPr lang="en-US" b="1">
              <a:solidFill>
                <a:srgbClr val="333333"/>
              </a:solidFill>
            </a:endParaRPr>
          </a:p>
        </p:txBody>
      </p:sp>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3673167" y="404451"/>
            <a:ext cx="4606936" cy="1348326"/>
          </a:xfrm>
          <a:noFill/>
        </p:spPr>
        <p:txBody>
          <a:bodyPr anchor="b" anchorCtr="0"/>
          <a:lstStyle>
            <a:lvl1pPr algn="l">
              <a:defRPr sz="4000">
                <a:solidFill>
                  <a:schemeClr val="tx1"/>
                </a:solidFill>
              </a:defRPr>
            </a:lvl1pPr>
          </a:lstStyle>
          <a:p>
            <a:pPr lvl="0"/>
            <a:r>
              <a:rPr lang="en-US"/>
              <a:t>Q&amp;A or Thank You</a:t>
            </a:r>
          </a:p>
        </p:txBody>
      </p:sp>
    </p:spTree>
    <p:extLst>
      <p:ext uri="{BB962C8B-B14F-4D97-AF65-F5344CB8AC3E}">
        <p14:creationId xmlns:p14="http://schemas.microsoft.com/office/powerpoint/2010/main" val="1942167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 Simple, with text">
    <p:spTree>
      <p:nvGrpSpPr>
        <p:cNvPr id="1" name=""/>
        <p:cNvGrpSpPr/>
        <p:nvPr/>
      </p:nvGrpSpPr>
      <p:grpSpPr>
        <a:xfrm>
          <a:off x="0" y="0"/>
          <a:ext cx="0" cy="0"/>
          <a:chOff x="0" y="0"/>
          <a:chExt cx="0" cy="0"/>
        </a:xfrm>
      </p:grpSpPr>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endParaRPr lang="en-US" b="1">
              <a:solidFill>
                <a:srgbClr val="333333"/>
              </a:solidFill>
            </a:endParaRPr>
          </a:p>
        </p:txBody>
      </p:sp>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3673167" y="404451"/>
            <a:ext cx="4606936" cy="1348326"/>
          </a:xfrm>
          <a:noFill/>
        </p:spPr>
        <p:txBody>
          <a:bodyPr anchor="b" anchorCtr="0"/>
          <a:lstStyle>
            <a:lvl1pPr algn="l">
              <a:defRPr sz="4000">
                <a:solidFill>
                  <a:schemeClr val="tx1"/>
                </a:solidFill>
              </a:defRPr>
            </a:lvl1pPr>
          </a:lstStyle>
          <a:p>
            <a:pPr lvl="0"/>
            <a:r>
              <a:rPr lang="en-US"/>
              <a:t>Q&amp;A or Thank You</a:t>
            </a:r>
          </a:p>
        </p:txBody>
      </p:sp>
      <p:sp>
        <p:nvSpPr>
          <p:cNvPr id="3" name="Text Placeholder 2">
            <a:extLst>
              <a:ext uri="{FF2B5EF4-FFF2-40B4-BE49-F238E27FC236}">
                <a16:creationId xmlns:a16="http://schemas.microsoft.com/office/drawing/2014/main" id="{01120E77-7B7E-4A89-AB4D-1F40E9DCD454}"/>
              </a:ext>
            </a:extLst>
          </p:cNvPr>
          <p:cNvSpPr>
            <a:spLocks noGrp="1"/>
          </p:cNvSpPr>
          <p:nvPr>
            <p:ph type="body" sz="quarter" idx="12"/>
          </p:nvPr>
        </p:nvSpPr>
        <p:spPr>
          <a:xfrm>
            <a:off x="378327" y="404813"/>
            <a:ext cx="2894013" cy="42989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74816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text and phot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A16E7B-89C8-F458-73F9-1ED968627117}"/>
              </a:ext>
            </a:extLst>
          </p:cNvPr>
          <p:cNvSpPr/>
          <p:nvPr userDrawn="1"/>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913B3E-B236-176C-5358-A8C1E5A6372B}"/>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88355001-704C-4C10-815D-769315221263}"/>
              </a:ext>
            </a:extLst>
          </p:cNvPr>
          <p:cNvSpPr>
            <a:spLocks noGrp="1"/>
          </p:cNvSpPr>
          <p:nvPr>
            <p:ph type="body" sz="quarter" idx="12"/>
          </p:nvPr>
        </p:nvSpPr>
        <p:spPr>
          <a:xfrm>
            <a:off x="457200" y="1125538"/>
            <a:ext cx="5143500" cy="362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 y="0"/>
            <a:ext cx="9144000" cy="907143"/>
          </a:xfrm>
          <a:noFill/>
        </p:spPr>
        <p:txBody>
          <a:bodyPr/>
          <a:lstStyle>
            <a:lvl1pPr>
              <a:defRPr>
                <a:solidFill>
                  <a:schemeClr val="accent1"/>
                </a:solidFill>
              </a:defRPr>
            </a:lvl1pPr>
          </a:lstStyle>
          <a:p>
            <a:r>
              <a:rPr lang="en-US" dirty="0"/>
              <a:t>Simple Slide + Image</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5952392" y="1125538"/>
            <a:ext cx="2734407" cy="3180455"/>
          </a:xfrm>
          <a:solidFill>
            <a:schemeClr val="bg1">
              <a:lumMod val="85000"/>
            </a:schemeClr>
          </a:solidFill>
        </p:spPr>
        <p:txBody>
          <a:bodyPr>
            <a:normAutofit/>
          </a:bodyPr>
          <a:lstStyle>
            <a:lvl1pPr marL="0" indent="0">
              <a:buNone/>
              <a:defRPr sz="1600"/>
            </a:lvl1pPr>
          </a:lstStyle>
          <a:p>
            <a:r>
              <a:rPr lang="en-US"/>
              <a:t>Insert image here</a:t>
            </a:r>
          </a:p>
        </p:txBody>
      </p:sp>
      <p:sp>
        <p:nvSpPr>
          <p:cNvPr id="10" name="Text Placeholder 9">
            <a:extLst>
              <a:ext uri="{FF2B5EF4-FFF2-40B4-BE49-F238E27FC236}">
                <a16:creationId xmlns:a16="http://schemas.microsoft.com/office/drawing/2014/main" id="{3DB34FA8-4ACC-46E6-97AD-086A76B74A76}"/>
              </a:ext>
            </a:extLst>
          </p:cNvPr>
          <p:cNvSpPr>
            <a:spLocks noGrp="1"/>
          </p:cNvSpPr>
          <p:nvPr>
            <p:ph type="body" sz="quarter" idx="22" hasCustomPrompt="1"/>
          </p:nvPr>
        </p:nvSpPr>
        <p:spPr>
          <a:xfrm>
            <a:off x="5953125" y="4386263"/>
            <a:ext cx="2733675" cy="360362"/>
          </a:xfrm>
        </p:spPr>
        <p:txBody>
          <a:bodyPr lIns="0" tIns="0" rIns="0" bIns="0">
            <a:noAutofit/>
          </a:bodyPr>
          <a:lstStyle>
            <a:lvl1pPr marL="0" indent="0">
              <a:buNone/>
              <a:defRPr sz="600" i="1">
                <a:solidFill>
                  <a:schemeClr val="accent6"/>
                </a:solidFill>
              </a:defRPr>
            </a:lvl1pPr>
            <a:lvl2pPr marL="233362" indent="0">
              <a:buNone/>
              <a:defRPr sz="800"/>
            </a:lvl2pPr>
            <a:lvl3pPr marL="458787" indent="0">
              <a:buNone/>
              <a:defRPr sz="800"/>
            </a:lvl3pPr>
            <a:lvl4pPr marL="688975" indent="0">
              <a:buNone/>
              <a:defRPr sz="800"/>
            </a:lvl4pPr>
            <a:lvl5pPr marL="914400" indent="0">
              <a:buNone/>
              <a:defRPr sz="800"/>
            </a:lvl5pPr>
          </a:lstStyle>
          <a:p>
            <a:pPr lvl="0"/>
            <a:r>
              <a:rPr lang="en-US"/>
              <a:t>Photo/Image Credit</a:t>
            </a:r>
          </a:p>
        </p:txBody>
      </p:sp>
      <p:sp>
        <p:nvSpPr>
          <p:cNvPr id="8" name="TextBox 7">
            <a:extLst>
              <a:ext uri="{FF2B5EF4-FFF2-40B4-BE49-F238E27FC236}">
                <a16:creationId xmlns:a16="http://schemas.microsoft.com/office/drawing/2014/main" id="{338A16C9-18E2-47B3-8252-696CD0EE14C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accent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accent1"/>
              </a:solidFill>
            </a:endParaRPr>
          </a:p>
        </p:txBody>
      </p:sp>
      <p:cxnSp>
        <p:nvCxnSpPr>
          <p:cNvPr id="4" name="Straight Connector 3">
            <a:extLst>
              <a:ext uri="{FF2B5EF4-FFF2-40B4-BE49-F238E27FC236}">
                <a16:creationId xmlns:a16="http://schemas.microsoft.com/office/drawing/2014/main" id="{4AFEA476-D874-2CCF-0EC4-582D2AC0DE4C}"/>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7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4 imag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932096-103A-4CD7-9B8E-116EDD3F44C2}"/>
              </a:ext>
            </a:extLst>
          </p:cNvPr>
          <p:cNvSpPr>
            <a:spLocks noGrp="1"/>
          </p:cNvSpPr>
          <p:nvPr>
            <p:ph type="body" sz="quarter" idx="15"/>
          </p:nvPr>
        </p:nvSpPr>
        <p:spPr>
          <a:xfrm>
            <a:off x="457200" y="395288"/>
            <a:ext cx="4114800" cy="2176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45720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6" name="Picture Placeholder 4">
            <a:extLst>
              <a:ext uri="{FF2B5EF4-FFF2-40B4-BE49-F238E27FC236}">
                <a16:creationId xmlns:a16="http://schemas.microsoft.com/office/drawing/2014/main" id="{4F619479-75AC-A745-A352-0D743D62E3EA}"/>
              </a:ext>
            </a:extLst>
          </p:cNvPr>
          <p:cNvSpPr>
            <a:spLocks noGrp="1"/>
          </p:cNvSpPr>
          <p:nvPr>
            <p:ph type="pic" sz="quarter" idx="12" hasCustomPrompt="1"/>
          </p:nvPr>
        </p:nvSpPr>
        <p:spPr>
          <a:xfrm>
            <a:off x="324612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7" name="Picture Placeholder 4">
            <a:extLst>
              <a:ext uri="{FF2B5EF4-FFF2-40B4-BE49-F238E27FC236}">
                <a16:creationId xmlns:a16="http://schemas.microsoft.com/office/drawing/2014/main" id="{FEC72F80-AAAF-2747-9B70-3072CB21FAAD}"/>
              </a:ext>
            </a:extLst>
          </p:cNvPr>
          <p:cNvSpPr>
            <a:spLocks noGrp="1"/>
          </p:cNvSpPr>
          <p:nvPr>
            <p:ph type="pic" sz="quarter" idx="13" hasCustomPrompt="1"/>
          </p:nvPr>
        </p:nvSpPr>
        <p:spPr>
          <a:xfrm>
            <a:off x="603504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8" name="Chart Placeholder 6">
            <a:extLst>
              <a:ext uri="{FF2B5EF4-FFF2-40B4-BE49-F238E27FC236}">
                <a16:creationId xmlns:a16="http://schemas.microsoft.com/office/drawing/2014/main" id="{EEADAD7D-0DCA-B946-BD57-8AFA7A8BDDF7}"/>
              </a:ext>
            </a:extLst>
          </p:cNvPr>
          <p:cNvSpPr>
            <a:spLocks noGrp="1"/>
          </p:cNvSpPr>
          <p:nvPr>
            <p:ph type="chart" sz="quarter" idx="14" hasCustomPrompt="1"/>
          </p:nvPr>
        </p:nvSpPr>
        <p:spPr>
          <a:xfrm>
            <a:off x="4765432" y="395095"/>
            <a:ext cx="3921368" cy="2176655"/>
          </a:xfrm>
          <a:prstGeom prst="rect">
            <a:avLst/>
          </a:prstGeom>
          <a:solidFill>
            <a:schemeClr val="bg1">
              <a:lumMod val="95000"/>
            </a:schemeClr>
          </a:solidFill>
        </p:spPr>
        <p:txBody>
          <a:bodyPr vert="horz"/>
          <a:lstStyle>
            <a:lvl1pPr marL="0" indent="0">
              <a:buNone/>
              <a:defRPr sz="1200"/>
            </a:lvl1pPr>
          </a:lstStyle>
          <a:p>
            <a:r>
              <a:rPr lang="en-US"/>
              <a:t>Insert Chart</a:t>
            </a:r>
          </a:p>
        </p:txBody>
      </p:sp>
      <p:sp>
        <p:nvSpPr>
          <p:cNvPr id="4" name="Text Placeholder 3">
            <a:extLst>
              <a:ext uri="{FF2B5EF4-FFF2-40B4-BE49-F238E27FC236}">
                <a16:creationId xmlns:a16="http://schemas.microsoft.com/office/drawing/2014/main" id="{ECC0D0F7-B8F0-4F72-9A30-CBED9FC951F6}"/>
              </a:ext>
            </a:extLst>
          </p:cNvPr>
          <p:cNvSpPr>
            <a:spLocks noGrp="1"/>
          </p:cNvSpPr>
          <p:nvPr>
            <p:ph type="body" sz="quarter" idx="17" hasCustomPrompt="1"/>
          </p:nvPr>
        </p:nvSpPr>
        <p:spPr>
          <a:xfrm>
            <a:off x="457200" y="4371975"/>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3" name="Text Placeholder 3">
            <a:extLst>
              <a:ext uri="{FF2B5EF4-FFF2-40B4-BE49-F238E27FC236}">
                <a16:creationId xmlns:a16="http://schemas.microsoft.com/office/drawing/2014/main" id="{280900F6-3B3F-4F4A-8429-17E4076D24C1}"/>
              </a:ext>
            </a:extLst>
          </p:cNvPr>
          <p:cNvSpPr>
            <a:spLocks noGrp="1"/>
          </p:cNvSpPr>
          <p:nvPr>
            <p:ph type="body" sz="quarter" idx="18" hasCustomPrompt="1"/>
          </p:nvPr>
        </p:nvSpPr>
        <p:spPr>
          <a:xfrm>
            <a:off x="3246755" y="4365914"/>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2" name="Text Placeholder 3">
            <a:extLst>
              <a:ext uri="{FF2B5EF4-FFF2-40B4-BE49-F238E27FC236}">
                <a16:creationId xmlns:a16="http://schemas.microsoft.com/office/drawing/2014/main" id="{02023008-9212-4632-B985-C05ACD7E15EA}"/>
              </a:ext>
            </a:extLst>
          </p:cNvPr>
          <p:cNvSpPr>
            <a:spLocks noGrp="1"/>
          </p:cNvSpPr>
          <p:nvPr>
            <p:ph type="body" sz="quarter" idx="22" hasCustomPrompt="1"/>
          </p:nvPr>
        </p:nvSpPr>
        <p:spPr>
          <a:xfrm>
            <a:off x="6050280" y="4371975"/>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4" name="TextBox 13">
            <a:extLst>
              <a:ext uri="{FF2B5EF4-FFF2-40B4-BE49-F238E27FC236}">
                <a16:creationId xmlns:a16="http://schemas.microsoft.com/office/drawing/2014/main" id="{36130C30-FD65-48E6-857B-DB0C44DBF507}"/>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04545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5" name="TextBox 4">
            <a:extLst>
              <a:ext uri="{FF2B5EF4-FFF2-40B4-BE49-F238E27FC236}">
                <a16:creationId xmlns:a16="http://schemas.microsoft.com/office/drawing/2014/main" id="{C7EF4F54-F4DA-4D9C-B4E0-952F2ABC82EF}"/>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ACF232-46EC-AD31-B26E-5B66B4CFCF77}"/>
              </a:ext>
            </a:extLst>
          </p:cNvPr>
          <p:cNvSpPr/>
          <p:nvPr userDrawn="1"/>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29FFEF-57E4-3228-B051-C9ABE8E4219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7" name="Picture 6">
            <a:extLst>
              <a:ext uri="{FF2B5EF4-FFF2-40B4-BE49-F238E27FC236}">
                <a16:creationId xmlns:a16="http://schemas.microsoft.com/office/drawing/2014/main" id="{B232C36A-F08C-E838-5880-C320F2A509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8" name="Picture 7">
            <a:extLst>
              <a:ext uri="{FF2B5EF4-FFF2-40B4-BE49-F238E27FC236}">
                <a16:creationId xmlns:a16="http://schemas.microsoft.com/office/drawing/2014/main" id="{2F6AEB69-B73C-D91D-AF35-D86001477F9E}"/>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
        <p:nvSpPr>
          <p:cNvPr id="2" name="Title 1">
            <a:extLst>
              <a:ext uri="{FF2B5EF4-FFF2-40B4-BE49-F238E27FC236}">
                <a16:creationId xmlns:a16="http://schemas.microsoft.com/office/drawing/2014/main" id="{795E67DE-D090-4E05-A78B-1B661FF15B03}"/>
              </a:ext>
            </a:extLst>
          </p:cNvPr>
          <p:cNvSpPr>
            <a:spLocks noGrp="1"/>
          </p:cNvSpPr>
          <p:nvPr>
            <p:ph type="title" hasCustomPrompt="1"/>
          </p:nvPr>
        </p:nvSpPr>
        <p:spPr>
          <a:xfrm>
            <a:off x="451752" y="1252017"/>
            <a:ext cx="3962400" cy="1358834"/>
          </a:xfrm>
          <a:noFill/>
        </p:spPr>
        <p:txBody>
          <a:bodyPr tIns="45720" anchor="b" anchorCtr="0"/>
          <a:lstStyle>
            <a:lvl1pPr algn="l">
              <a:defRPr>
                <a:solidFill>
                  <a:schemeClr val="tx1"/>
                </a:solidFill>
              </a:defRPr>
            </a:lvl1pPr>
          </a:lstStyle>
          <a:p>
            <a:pPr lvl="0"/>
            <a:r>
              <a:rPr lang="en-US"/>
              <a:t>Transition Slide Title</a:t>
            </a:r>
          </a:p>
        </p:txBody>
      </p:sp>
      <p:pic>
        <p:nvPicPr>
          <p:cNvPr id="9" name="Picture 8">
            <a:extLst>
              <a:ext uri="{FF2B5EF4-FFF2-40B4-BE49-F238E27FC236}">
                <a16:creationId xmlns:a16="http://schemas.microsoft.com/office/drawing/2014/main" id="{E1170677-F891-3A81-CF96-A97A952659B4}"/>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32192"/>
          <a:stretch/>
        </p:blipFill>
        <p:spPr>
          <a:xfrm rot="10800000">
            <a:off x="746961" y="-4574"/>
            <a:ext cx="1953905" cy="1511678"/>
          </a:xfrm>
          <a:prstGeom prst="rect">
            <a:avLst/>
          </a:prstGeom>
        </p:spPr>
      </p:pic>
    </p:spTree>
    <p:extLst>
      <p:ext uri="{BB962C8B-B14F-4D97-AF65-F5344CB8AC3E}">
        <p14:creationId xmlns:p14="http://schemas.microsoft.com/office/powerpoint/2010/main" val="28112299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118872"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70" r:id="rId4"/>
    <p:sldLayoutId id="2147483653" r:id="rId5"/>
    <p:sldLayoutId id="2147483707" r:id="rId6"/>
    <p:sldLayoutId id="2147483708" r:id="rId7"/>
    <p:sldLayoutId id="2147483656" r:id="rId8"/>
    <p:sldLayoutId id="2147483666" r:id="rId9"/>
    <p:sldLayoutId id="2147483667" r:id="rId10"/>
    <p:sldLayoutId id="2147483665" r:id="rId11"/>
    <p:sldLayoutId id="2147483668" r:id="rId12"/>
    <p:sldLayoutId id="2147483669" r:id="rId13"/>
    <p:sldLayoutId id="2147483723" r:id="rId14"/>
    <p:sldLayoutId id="2147483671" r:id="rId15"/>
    <p:sldLayoutId id="2147483676" r:id="rId16"/>
    <p:sldLayoutId id="2147483681" r:id="rId17"/>
    <p:sldLayoutId id="2147483682" r:id="rId18"/>
    <p:sldLayoutId id="2147483687" r:id="rId19"/>
    <p:sldLayoutId id="2147483688" r:id="rId20"/>
    <p:sldLayoutId id="2147483678" r:id="rId21"/>
    <p:sldLayoutId id="2147483683" r:id="rId22"/>
    <p:sldLayoutId id="2147483702" r:id="rId23"/>
    <p:sldLayoutId id="2147483684" r:id="rId24"/>
    <p:sldLayoutId id="2147483698" r:id="rId25"/>
    <p:sldLayoutId id="2147483703" r:id="rId26"/>
    <p:sldLayoutId id="2147483685" r:id="rId27"/>
    <p:sldLayoutId id="2147483699" r:id="rId28"/>
    <p:sldLayoutId id="2147483704" r:id="rId29"/>
    <p:sldLayoutId id="2147483680" r:id="rId30"/>
    <p:sldLayoutId id="2147483700" r:id="rId31"/>
    <p:sldLayoutId id="2147483705" r:id="rId32"/>
    <p:sldLayoutId id="2147483686" r:id="rId33"/>
    <p:sldLayoutId id="2147483701" r:id="rId34"/>
    <p:sldLayoutId id="2147483724" r:id="rId35"/>
    <p:sldLayoutId id="2147483672" r:id="rId36"/>
    <p:sldLayoutId id="2147483716" r:id="rId37"/>
    <p:sldLayoutId id="2147483717" r:id="rId38"/>
    <p:sldLayoutId id="2147483657" r:id="rId39"/>
    <p:sldLayoutId id="2147483773" r:id="rId40"/>
    <p:sldLayoutId id="2147483772" r:id="rId41"/>
    <p:sldLayoutId id="2147483774"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771" r:id="rId51"/>
  </p:sldLayoutIdLst>
  <p:hf hdr="0" dt="0"/>
  <p:txStyles>
    <p:titleStyle>
      <a:lvl1pPr marL="0" algn="ctr" defTabSz="457200" rtl="0" eaLnBrk="1" latinLnBrk="0" hangingPunct="1">
        <a:lnSpc>
          <a:spcPts val="2800"/>
        </a:lnSpc>
        <a:spcBef>
          <a:spcPts val="0"/>
        </a:spcBef>
        <a:buNone/>
        <a:defRPr sz="3000" kern="1200" spc="0">
          <a:solidFill>
            <a:schemeClr val="bg1"/>
          </a:solidFill>
          <a:latin typeface="+mj-lt"/>
          <a:ea typeface="+mj-ea"/>
          <a:cs typeface="+mj-cs"/>
        </a:defRPr>
      </a:lvl1pPr>
    </p:titleStyle>
    <p:bodyStyle>
      <a:lvl1pPr marL="173038" indent="-173038" algn="l" defTabSz="457200" rtl="0" eaLnBrk="1" latinLnBrk="0" hangingPunct="1">
        <a:spcBef>
          <a:spcPct val="20000"/>
        </a:spcBef>
        <a:buFont typeface="Arial"/>
        <a:buChar char="•"/>
        <a:defRPr sz="2400" kern="1200">
          <a:solidFill>
            <a:schemeClr val="tx1"/>
          </a:solidFill>
          <a:latin typeface="+mn-lt"/>
          <a:ea typeface="+mn-ea"/>
          <a:cs typeface="+mn-cs"/>
        </a:defRPr>
      </a:lvl1pPr>
      <a:lvl2pPr marL="460375" indent="-227013" algn="l" defTabSz="457200" rtl="0" eaLnBrk="1" latinLnBrk="0" hangingPunct="1">
        <a:spcBef>
          <a:spcPct val="20000"/>
        </a:spcBef>
        <a:buFont typeface="Arial"/>
        <a:buChar char="–"/>
        <a:defRPr sz="2400" kern="1200">
          <a:solidFill>
            <a:schemeClr val="tx1"/>
          </a:solidFill>
          <a:latin typeface="+mn-lt"/>
          <a:ea typeface="+mn-ea"/>
          <a:cs typeface="+mn-cs"/>
        </a:defRPr>
      </a:lvl2pPr>
      <a:lvl3pPr marL="628650" indent="-169863" algn="l" defTabSz="457200" rtl="0" eaLnBrk="1" latinLnBrk="0" hangingPunct="1">
        <a:spcBef>
          <a:spcPct val="20000"/>
        </a:spcBef>
        <a:buFont typeface="Arial"/>
        <a:buChar char="•"/>
        <a:defRPr sz="2200" kern="1200">
          <a:solidFill>
            <a:schemeClr val="tx1"/>
          </a:solidFill>
          <a:latin typeface="+mn-lt"/>
          <a:ea typeface="+mn-ea"/>
          <a:cs typeface="+mn-cs"/>
        </a:defRPr>
      </a:lvl3pPr>
      <a:lvl4pPr marL="914400" indent="-2254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084263" indent="-169863" algn="l" defTabSz="457200" rtl="0" eaLnBrk="1" latinLnBrk="0" hangingPunct="1">
        <a:spcBef>
          <a:spcPct val="20000"/>
        </a:spcBef>
        <a:buFont typeface="Arial"/>
        <a:buChar char="»"/>
        <a:tabLst>
          <a:tab pos="1084263" algn="l"/>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energy.gov/scep/wap/whole-house-weatherization" TargetMode="External"/><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video" Target="https://www.youtube.com/embed/YolBP0-vkBU?list=PLACD8E92715335CB2" TargetMode="External"/><Relationship Id="rId5" Type="http://schemas.openxmlformats.org/officeDocument/2006/relationships/image" Target="../media/image19.jpeg"/><Relationship Id="rId4" Type="http://schemas.openxmlformats.org/officeDocument/2006/relationships/hyperlink" Target="https://www.youtube.com/watch?v=YolBP0-vkBU&amp;list=PLACD8E92715335CB2&amp;index=23&amp;t=105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hyperlink" Target="https://www.energy.gov/scep/wap/whole-house-weatherization"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28.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www.energy.gov/sites/default/files/2023-08/2023-WAP-Fact-Sheet.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nrel.gov/docs/gen/fy24/88116.pdf"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hyperlink" Target="https://nascsp.org/wp-content/uploads/2018/02/air-sealing-prop-guide.pdf"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nascsp.org/wp-content/uploads/2018/02/usdoe_installeratticpropguide.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nascsp.org/wp-content/uploads/2018/02/usdoe_weatherstrippingpropguide.pdf"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e-mM7R11Lo" TargetMode="External"/><Relationship Id="rId2" Type="http://schemas.openxmlformats.org/officeDocument/2006/relationships/hyperlink" Target="https://nascsp.org/wp-content/uploads/2018/02/us-doe_dense-pack-sidewall-insulation.pdf" TargetMode="Externa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shop.need.org/products/building-science-kit" TargetMode="External"/><Relationship Id="rId2" Type="http://schemas.openxmlformats.org/officeDocument/2006/relationships/hyperlink" Target="https://shop.need.org/products/energy-house" TargetMode="External"/><Relationship Id="rId1" Type="http://schemas.openxmlformats.org/officeDocument/2006/relationships/slideLayout" Target="../slideLayouts/slideLayout6.xml"/><Relationship Id="rId4" Type="http://schemas.openxmlformats.org/officeDocument/2006/relationships/hyperlink" Target="https://betterbuildingssolutioncenter.energy.gov/sites/default/files/attachments/K-12_Resource_Factsheet.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nergy.gov/eere/buildings/about-building-technologies-offic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energy.gov/scep/wap/weatherization-assistance-progra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www.energy.gov/scep/wap/weatherization-assistance-program"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www.energy.gov/sites/default/files/2023-08/2023-WAP-Fact-Sheet.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nascsp.org/wap/weatherization-publications/wap-annual-funding-surveys/" TargetMode="External"/><Relationship Id="rId4" Type="http://schemas.openxmlformats.org/officeDocument/2006/relationships/hyperlink" Target="https://weatherization.ornl.gov/wp-content/uploads/pdf/WAPRetroEvalFinalReports/ORNL_TM-2014_34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EC4A4-9EFD-4414-B612-3882EA7FB7D1}"/>
              </a:ext>
            </a:extLst>
          </p:cNvPr>
          <p:cNvSpPr>
            <a:spLocks noGrp="1"/>
          </p:cNvSpPr>
          <p:nvPr>
            <p:ph type="body" sz="quarter" idx="11"/>
          </p:nvPr>
        </p:nvSpPr>
        <p:spPr/>
        <p:txBody>
          <a:bodyPr/>
          <a:lstStyle/>
          <a:p>
            <a:endParaRPr lang="en-US" dirty="0"/>
          </a:p>
        </p:txBody>
      </p:sp>
      <p:sp>
        <p:nvSpPr>
          <p:cNvPr id="6" name="Title 5">
            <a:extLst>
              <a:ext uri="{FF2B5EF4-FFF2-40B4-BE49-F238E27FC236}">
                <a16:creationId xmlns:a16="http://schemas.microsoft.com/office/drawing/2014/main" id="{7E5C0103-76E3-4DB5-B464-82FA6DC13A1E}"/>
              </a:ext>
            </a:extLst>
          </p:cNvPr>
          <p:cNvSpPr>
            <a:spLocks noGrp="1"/>
          </p:cNvSpPr>
          <p:nvPr>
            <p:ph type="title"/>
          </p:nvPr>
        </p:nvSpPr>
        <p:spPr>
          <a:xfrm>
            <a:off x="3749007" y="1252017"/>
            <a:ext cx="4452240" cy="1348326"/>
          </a:xfrm>
        </p:spPr>
        <p:txBody>
          <a:bodyPr/>
          <a:lstStyle/>
          <a:p>
            <a:r>
              <a:rPr lang="en-US" dirty="0"/>
              <a:t>Exploring Careers as a </a:t>
            </a:r>
            <a:br>
              <a:rPr lang="en-US" dirty="0"/>
            </a:br>
            <a:r>
              <a:rPr lang="en-US" dirty="0"/>
              <a:t>Home </a:t>
            </a:r>
            <a:r>
              <a:rPr lang="en-US"/>
              <a:t>Energy Professional</a:t>
            </a:r>
            <a:endParaRPr lang="en-US" dirty="0"/>
          </a:p>
        </p:txBody>
      </p:sp>
    </p:spTree>
    <p:extLst>
      <p:ext uri="{BB962C8B-B14F-4D97-AF65-F5344CB8AC3E}">
        <p14:creationId xmlns:p14="http://schemas.microsoft.com/office/powerpoint/2010/main" val="56364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31282-28AF-CB6A-3FB4-92E564AEAAE4}"/>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1BD488CD-8F7F-1D68-6929-69A90417FAD4}"/>
              </a:ext>
            </a:extLst>
          </p:cNvPr>
          <p:cNvSpPr>
            <a:spLocks noGrp="1"/>
          </p:cNvSpPr>
          <p:nvPr>
            <p:ph type="title"/>
          </p:nvPr>
        </p:nvSpPr>
        <p:spPr>
          <a:xfrm>
            <a:off x="1" y="0"/>
            <a:ext cx="5847346" cy="907143"/>
          </a:xfrm>
        </p:spPr>
        <p:txBody>
          <a:bodyPr/>
          <a:lstStyle/>
          <a:p>
            <a:r>
              <a:rPr lang="en-US" dirty="0">
                <a:cs typeface="Calibri"/>
              </a:rPr>
              <a:t>Local Impacts of Weatherization</a:t>
            </a:r>
            <a:endParaRPr lang="en-US" dirty="0"/>
          </a:p>
        </p:txBody>
      </p:sp>
      <p:sp>
        <p:nvSpPr>
          <p:cNvPr id="4" name="Picture Placeholder 3">
            <a:extLst>
              <a:ext uri="{FF2B5EF4-FFF2-40B4-BE49-F238E27FC236}">
                <a16:creationId xmlns:a16="http://schemas.microsoft.com/office/drawing/2014/main" id="{A8934D62-197D-38D7-9FCE-18D675418893}"/>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04111F16-12C3-2DA4-A2B8-96D86B8BA3BD}"/>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89928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31282-28AF-CB6A-3FB4-92E564AEAAE4}"/>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1BD488CD-8F7F-1D68-6929-69A90417FAD4}"/>
              </a:ext>
            </a:extLst>
          </p:cNvPr>
          <p:cNvSpPr>
            <a:spLocks noGrp="1"/>
          </p:cNvSpPr>
          <p:nvPr>
            <p:ph type="title"/>
          </p:nvPr>
        </p:nvSpPr>
        <p:spPr>
          <a:xfrm>
            <a:off x="1" y="0"/>
            <a:ext cx="5600699" cy="907143"/>
          </a:xfrm>
        </p:spPr>
        <p:txBody>
          <a:bodyPr/>
          <a:lstStyle/>
          <a:p>
            <a:r>
              <a:rPr lang="en-US" dirty="0">
                <a:cs typeface="Calibri"/>
              </a:rPr>
              <a:t>Weatherization Success Stories</a:t>
            </a:r>
            <a:endParaRPr lang="en-US" dirty="0"/>
          </a:p>
        </p:txBody>
      </p:sp>
      <p:sp>
        <p:nvSpPr>
          <p:cNvPr id="4" name="Picture Placeholder 3">
            <a:extLst>
              <a:ext uri="{FF2B5EF4-FFF2-40B4-BE49-F238E27FC236}">
                <a16:creationId xmlns:a16="http://schemas.microsoft.com/office/drawing/2014/main" id="{A8934D62-197D-38D7-9FCE-18D675418893}"/>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04111F16-12C3-2DA4-A2B8-96D86B8BA3BD}"/>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295590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72F22-1D76-9AEB-55A6-25EF40940359}"/>
              </a:ext>
            </a:extLst>
          </p:cNvPr>
          <p:cNvSpPr>
            <a:spLocks noGrp="1"/>
          </p:cNvSpPr>
          <p:nvPr>
            <p:ph type="body" sz="quarter" idx="11"/>
          </p:nvPr>
        </p:nvSpPr>
        <p:spPr>
          <a:xfrm>
            <a:off x="467454" y="2961483"/>
            <a:ext cx="4216057" cy="1101551"/>
          </a:xfrm>
        </p:spPr>
        <p:txBody>
          <a:bodyPr/>
          <a:lstStyle/>
          <a:p>
            <a:r>
              <a:rPr lang="en-US" dirty="0"/>
              <a:t>Performed by Home Energy Professionals</a:t>
            </a:r>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The Work of Weatherization</a:t>
            </a:r>
          </a:p>
        </p:txBody>
      </p:sp>
    </p:spTree>
    <p:extLst>
      <p:ext uri="{BB962C8B-B14F-4D97-AF65-F5344CB8AC3E}">
        <p14:creationId xmlns:p14="http://schemas.microsoft.com/office/powerpoint/2010/main" val="2463798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4D39D5-E721-6422-AC86-3D26A8AEDE85}"/>
              </a:ext>
            </a:extLst>
          </p:cNvPr>
          <p:cNvSpPr/>
          <p:nvPr/>
        </p:nvSpPr>
        <p:spPr>
          <a:xfrm>
            <a:off x="-14710" y="-13616"/>
            <a:ext cx="9158710" cy="911084"/>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14710" y="0"/>
            <a:ext cx="4487891" cy="897467"/>
          </a:xfrm>
        </p:spPr>
        <p:txBody>
          <a:bodyPr/>
          <a:lstStyle/>
          <a:p>
            <a:r>
              <a:rPr lang="en-US" dirty="0"/>
              <a:t>What is Weatherization?</a:t>
            </a:r>
          </a:p>
        </p:txBody>
      </p:sp>
      <p:sp>
        <p:nvSpPr>
          <p:cNvPr id="13" name="Text Placeholder 12">
            <a:extLst>
              <a:ext uri="{FF2B5EF4-FFF2-40B4-BE49-F238E27FC236}">
                <a16:creationId xmlns:a16="http://schemas.microsoft.com/office/drawing/2014/main" id="{76D9FB56-667F-B60C-9B47-12E82FAD3401}"/>
              </a:ext>
            </a:extLst>
          </p:cNvPr>
          <p:cNvSpPr>
            <a:spLocks noGrp="1"/>
          </p:cNvSpPr>
          <p:nvPr>
            <p:ph type="body" sz="quarter" idx="62"/>
          </p:nvPr>
        </p:nvSpPr>
        <p:spPr>
          <a:xfrm>
            <a:off x="350443" y="4483555"/>
            <a:ext cx="4122738" cy="215900"/>
          </a:xfrm>
        </p:spPr>
        <p:txBody>
          <a:bodyPr vert="horz" lIns="0" tIns="0" rIns="0" bIns="0" rtlCol="0" anchor="t">
            <a:noAutofit/>
          </a:bodyPr>
          <a:lstStyle/>
          <a:p>
            <a:pPr marL="0" indent="0">
              <a:buNone/>
            </a:pPr>
            <a:r>
              <a:rPr lang="en-US" sz="800" i="0">
                <a:ea typeface="+mn-lt"/>
                <a:cs typeface="+mn-lt"/>
                <a:hlinkClick r:id="rId3"/>
              </a:rPr>
              <a:t>https://www.energy.gov/scep/wap/whole-house-weatherization</a:t>
            </a:r>
            <a:r>
              <a:rPr lang="en-US" sz="800" i="0">
                <a:ea typeface="+mn-lt"/>
                <a:cs typeface="+mn-lt"/>
              </a:rPr>
              <a:t> </a:t>
            </a:r>
            <a:endParaRPr lang="en-US" sz="800">
              <a:cs typeface="Calibri"/>
            </a:endParaRPr>
          </a:p>
        </p:txBody>
      </p:sp>
      <p:pic>
        <p:nvPicPr>
          <p:cNvPr id="2" name="Picture 2">
            <a:extLst>
              <a:ext uri="{FF2B5EF4-FFF2-40B4-BE49-F238E27FC236}">
                <a16:creationId xmlns:a16="http://schemas.microsoft.com/office/drawing/2014/main" id="{75C100DF-355C-7919-1086-D39D7E20F6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891" y="1335118"/>
            <a:ext cx="3910308" cy="3047254"/>
          </a:xfrm>
          <a:prstGeom prst="rect">
            <a:avLst/>
          </a:prstGeom>
        </p:spPr>
      </p:pic>
      <p:pic>
        <p:nvPicPr>
          <p:cNvPr id="10" name="Picture 9">
            <a:extLst>
              <a:ext uri="{FF2B5EF4-FFF2-40B4-BE49-F238E27FC236}">
                <a16:creationId xmlns:a16="http://schemas.microsoft.com/office/drawing/2014/main" id="{9B5AB07C-DE5F-0CAB-415C-F0BF9AE5B4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69995" y="1986643"/>
            <a:ext cx="612754" cy="558407"/>
          </a:xfrm>
          <a:prstGeom prst="rect">
            <a:avLst/>
          </a:prstGeom>
        </p:spPr>
      </p:pic>
      <p:pic>
        <p:nvPicPr>
          <p:cNvPr id="12" name="Picture 11">
            <a:extLst>
              <a:ext uri="{FF2B5EF4-FFF2-40B4-BE49-F238E27FC236}">
                <a16:creationId xmlns:a16="http://schemas.microsoft.com/office/drawing/2014/main" id="{65BF0CEB-169F-0935-80C6-2A9013A665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143"/>
          <a:stretch/>
        </p:blipFill>
        <p:spPr>
          <a:xfrm>
            <a:off x="6765598" y="1970438"/>
            <a:ext cx="612796" cy="587695"/>
          </a:xfrm>
          <a:prstGeom prst="rect">
            <a:avLst/>
          </a:prstGeom>
        </p:spPr>
      </p:pic>
      <p:pic>
        <p:nvPicPr>
          <p:cNvPr id="19" name="Picture 18">
            <a:extLst>
              <a:ext uri="{FF2B5EF4-FFF2-40B4-BE49-F238E27FC236}">
                <a16:creationId xmlns:a16="http://schemas.microsoft.com/office/drawing/2014/main" id="{F033D432-B777-9840-610A-32816092D9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87"/>
          <a:stretch/>
        </p:blipFill>
        <p:spPr>
          <a:xfrm>
            <a:off x="4550649" y="4264833"/>
            <a:ext cx="574572" cy="539556"/>
          </a:xfrm>
          <a:prstGeom prst="rect">
            <a:avLst/>
          </a:prstGeom>
        </p:spPr>
      </p:pic>
      <p:pic>
        <p:nvPicPr>
          <p:cNvPr id="21" name="Picture 20">
            <a:extLst>
              <a:ext uri="{FF2B5EF4-FFF2-40B4-BE49-F238E27FC236}">
                <a16:creationId xmlns:a16="http://schemas.microsoft.com/office/drawing/2014/main" id="{D8E00CC3-2627-2C8C-0612-798526F21FD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63"/>
          <a:stretch/>
        </p:blipFill>
        <p:spPr>
          <a:xfrm>
            <a:off x="6729041" y="4264833"/>
            <a:ext cx="609312" cy="539557"/>
          </a:xfrm>
          <a:prstGeom prst="rect">
            <a:avLst/>
          </a:prstGeom>
        </p:spPr>
      </p:pic>
      <p:sp>
        <p:nvSpPr>
          <p:cNvPr id="22" name="TextBox 21">
            <a:extLst>
              <a:ext uri="{FF2B5EF4-FFF2-40B4-BE49-F238E27FC236}">
                <a16:creationId xmlns:a16="http://schemas.microsoft.com/office/drawing/2014/main" id="{DE1814F6-674D-18C4-8675-15B4408B9852}"/>
              </a:ext>
            </a:extLst>
          </p:cNvPr>
          <p:cNvSpPr txBox="1"/>
          <p:nvPr/>
        </p:nvSpPr>
        <p:spPr>
          <a:xfrm>
            <a:off x="5107225" y="1981933"/>
            <a:ext cx="12907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Building Shell Projects</a:t>
            </a:r>
            <a:endParaRPr lang="en-US" sz="1600" dirty="0"/>
          </a:p>
        </p:txBody>
      </p:sp>
      <p:sp>
        <p:nvSpPr>
          <p:cNvPr id="23" name="TextBox 22">
            <a:extLst>
              <a:ext uri="{FF2B5EF4-FFF2-40B4-BE49-F238E27FC236}">
                <a16:creationId xmlns:a16="http://schemas.microsoft.com/office/drawing/2014/main" id="{C6754C66-BF3E-58D4-1438-0AC4D5056D32}"/>
              </a:ext>
            </a:extLst>
          </p:cNvPr>
          <p:cNvSpPr txBox="1"/>
          <p:nvPr/>
        </p:nvSpPr>
        <p:spPr>
          <a:xfrm>
            <a:off x="7338353" y="1981934"/>
            <a:ext cx="12047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Mechanical Projects</a:t>
            </a:r>
            <a:endParaRPr lang="en-US" sz="1600" dirty="0"/>
          </a:p>
        </p:txBody>
      </p:sp>
      <p:sp>
        <p:nvSpPr>
          <p:cNvPr id="24" name="TextBox 23">
            <a:extLst>
              <a:ext uri="{FF2B5EF4-FFF2-40B4-BE49-F238E27FC236}">
                <a16:creationId xmlns:a16="http://schemas.microsoft.com/office/drawing/2014/main" id="{4064C414-5363-B9B2-C73B-B034CEAF1605}"/>
              </a:ext>
            </a:extLst>
          </p:cNvPr>
          <p:cNvSpPr txBox="1"/>
          <p:nvPr/>
        </p:nvSpPr>
        <p:spPr>
          <a:xfrm>
            <a:off x="5045962" y="4264833"/>
            <a:ext cx="16106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Electric Baseload Projects</a:t>
            </a:r>
          </a:p>
        </p:txBody>
      </p:sp>
      <p:sp>
        <p:nvSpPr>
          <p:cNvPr id="25" name="TextBox 24">
            <a:extLst>
              <a:ext uri="{FF2B5EF4-FFF2-40B4-BE49-F238E27FC236}">
                <a16:creationId xmlns:a16="http://schemas.microsoft.com/office/drawing/2014/main" id="{08D2F09E-34A0-B88F-C43B-D63480488029}"/>
              </a:ext>
            </a:extLst>
          </p:cNvPr>
          <p:cNvSpPr txBox="1"/>
          <p:nvPr/>
        </p:nvSpPr>
        <p:spPr>
          <a:xfrm>
            <a:off x="7242679" y="4264832"/>
            <a:ext cx="14444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Health and Safety Projects</a:t>
            </a:r>
          </a:p>
        </p:txBody>
      </p:sp>
      <p:pic>
        <p:nvPicPr>
          <p:cNvPr id="4" name="Picture 3" descr="A picture containing wall, indoor&#10;&#10;Description automatically generated">
            <a:extLst>
              <a:ext uri="{FF2B5EF4-FFF2-40B4-BE49-F238E27FC236}">
                <a16:creationId xmlns:a16="http://schemas.microsoft.com/office/drawing/2014/main" id="{21E298CD-3E58-35A3-01FC-7809B9E7A3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22"/>
          <a:stretch/>
        </p:blipFill>
        <p:spPr>
          <a:xfrm>
            <a:off x="4593148" y="474493"/>
            <a:ext cx="1907382" cy="1437223"/>
          </a:xfrm>
          <a:prstGeom prst="rect">
            <a:avLst/>
          </a:prstGeom>
          <a:ln>
            <a:noFill/>
          </a:ln>
        </p:spPr>
      </p:pic>
      <p:pic>
        <p:nvPicPr>
          <p:cNvPr id="7" name="Picture 6" descr="A picture containing outdoor, person, trailer, posing&#10;&#10;Description automatically generated">
            <a:extLst>
              <a:ext uri="{FF2B5EF4-FFF2-40B4-BE49-F238E27FC236}">
                <a16:creationId xmlns:a16="http://schemas.microsoft.com/office/drawing/2014/main" id="{F2D7713A-BB31-CE1A-CDCF-74FF866937D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78" b="-645"/>
          <a:stretch/>
        </p:blipFill>
        <p:spPr>
          <a:xfrm>
            <a:off x="6765598" y="480323"/>
            <a:ext cx="1907874" cy="1436835"/>
          </a:xfrm>
          <a:prstGeom prst="rect">
            <a:avLst/>
          </a:prstGeom>
        </p:spPr>
      </p:pic>
      <p:pic>
        <p:nvPicPr>
          <p:cNvPr id="5" name="Picture 4" descr="A picture containing person, person, indoor, wall&#10;&#10;Description automatically generated">
            <a:extLst>
              <a:ext uri="{FF2B5EF4-FFF2-40B4-BE49-F238E27FC236}">
                <a16:creationId xmlns:a16="http://schemas.microsoft.com/office/drawing/2014/main" id="{906AD6C7-0EB3-4238-72F0-AD638DFB451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85"/>
          <a:stretch/>
        </p:blipFill>
        <p:spPr>
          <a:xfrm>
            <a:off x="6770291" y="2775855"/>
            <a:ext cx="1904218" cy="1436421"/>
          </a:xfrm>
          <a:prstGeom prst="rect">
            <a:avLst/>
          </a:prstGeom>
        </p:spPr>
      </p:pic>
      <p:pic>
        <p:nvPicPr>
          <p:cNvPr id="9" name="Picture 8">
            <a:extLst>
              <a:ext uri="{FF2B5EF4-FFF2-40B4-BE49-F238E27FC236}">
                <a16:creationId xmlns:a16="http://schemas.microsoft.com/office/drawing/2014/main" id="{3F41E381-FE97-087D-A2CF-1EB4832AFEF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443"/>
          <a:stretch/>
        </p:blipFill>
        <p:spPr>
          <a:xfrm>
            <a:off x="4593148" y="2787282"/>
            <a:ext cx="1903618" cy="1431534"/>
          </a:xfrm>
          <a:prstGeom prst="rect">
            <a:avLst/>
          </a:prstGeom>
        </p:spPr>
      </p:pic>
    </p:spTree>
    <p:extLst>
      <p:ext uri="{BB962C8B-B14F-4D97-AF65-F5344CB8AC3E}">
        <p14:creationId xmlns:p14="http://schemas.microsoft.com/office/powerpoint/2010/main" val="2385813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5E2D57-2827-7523-D659-8D4F8B1E1742}"/>
              </a:ext>
            </a:extLst>
          </p:cNvPr>
          <p:cNvSpPr/>
          <p:nvPr/>
        </p:nvSpPr>
        <p:spPr>
          <a:xfrm>
            <a:off x="-14710" y="-13616"/>
            <a:ext cx="9158710" cy="911084"/>
          </a:xfrm>
          <a:prstGeom prst="rect">
            <a:avLst/>
          </a:prstGeom>
          <a:solidFill>
            <a:schemeClr val="accent1">
              <a:lumMod val="20000"/>
              <a:lumOff val="80000"/>
              <a:alpha val="4955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3C235-277E-FD2C-0E72-003C3A913275}"/>
              </a:ext>
            </a:extLst>
          </p:cNvPr>
          <p:cNvSpPr>
            <a:spLocks noGrp="1"/>
          </p:cNvSpPr>
          <p:nvPr>
            <p:ph type="title"/>
          </p:nvPr>
        </p:nvSpPr>
        <p:spPr>
          <a:xfrm>
            <a:off x="0" y="0"/>
            <a:ext cx="4580276" cy="897467"/>
          </a:xfrm>
        </p:spPr>
        <p:txBody>
          <a:bodyPr/>
          <a:lstStyle/>
          <a:p>
            <a:r>
              <a:rPr lang="en-US" dirty="0"/>
              <a:t>Energy 101 Video</a:t>
            </a:r>
          </a:p>
        </p:txBody>
      </p:sp>
      <p:sp>
        <p:nvSpPr>
          <p:cNvPr id="8" name="Text Placeholder 7">
            <a:extLst>
              <a:ext uri="{FF2B5EF4-FFF2-40B4-BE49-F238E27FC236}">
                <a16:creationId xmlns:a16="http://schemas.microsoft.com/office/drawing/2014/main" id="{4D2A4E59-79F0-E602-C6AF-268ACBFDFC6B}"/>
              </a:ext>
            </a:extLst>
          </p:cNvPr>
          <p:cNvSpPr>
            <a:spLocks noGrp="1"/>
          </p:cNvSpPr>
          <p:nvPr>
            <p:ph type="body" sz="quarter" idx="62"/>
          </p:nvPr>
        </p:nvSpPr>
        <p:spPr>
          <a:xfrm>
            <a:off x="1471638" y="4699520"/>
            <a:ext cx="3871913" cy="215380"/>
          </a:xfrm>
        </p:spPr>
        <p:txBody>
          <a:bodyPr>
            <a:normAutofit fontScale="25000" lnSpcReduction="20000"/>
          </a:bodyPr>
          <a:lstStyle/>
          <a:p>
            <a:r>
              <a:rPr lang="en-US">
                <a:hlinkClick r:id="rId4"/>
              </a:rPr>
              <a:t>https://www.youtube.com/watch?v=YolBP0-vkBU&amp;list=PLACD8E92715335CB2&amp;index=23&amp;t=105s</a:t>
            </a:r>
            <a:r>
              <a:rPr lang="en-US"/>
              <a:t> </a:t>
            </a:r>
          </a:p>
        </p:txBody>
      </p:sp>
      <p:pic>
        <p:nvPicPr>
          <p:cNvPr id="10" name="Online Media 9" title="Energy 101: Home Energy Assessment">
            <a:hlinkClick r:id="" action="ppaction://media"/>
            <a:extLst>
              <a:ext uri="{FF2B5EF4-FFF2-40B4-BE49-F238E27FC236}">
                <a16:creationId xmlns:a16="http://schemas.microsoft.com/office/drawing/2014/main" id="{3CDA9CFF-5233-DED5-F554-F3639880C65D}"/>
              </a:ext>
            </a:extLst>
          </p:cNvPr>
          <p:cNvPicPr>
            <a:picLocks noRot="1" noChangeAspect="1"/>
          </p:cNvPicPr>
          <p:nvPr>
            <a:videoFile r:link="rId1"/>
          </p:nvPr>
        </p:nvPicPr>
        <p:blipFill>
          <a:blip r:embed="rId5"/>
          <a:stretch>
            <a:fillRect/>
          </a:stretch>
        </p:blipFill>
        <p:spPr>
          <a:xfrm>
            <a:off x="1471638" y="1162273"/>
            <a:ext cx="6217275" cy="3512760"/>
          </a:xfrm>
          <a:prstGeom prst="rect">
            <a:avLst/>
          </a:prstGeom>
        </p:spPr>
      </p:pic>
    </p:spTree>
    <p:extLst>
      <p:ext uri="{BB962C8B-B14F-4D97-AF65-F5344CB8AC3E}">
        <p14:creationId xmlns:p14="http://schemas.microsoft.com/office/powerpoint/2010/main" val="1483368717"/>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9883E3-E5A2-7593-52E4-98BE75B1D5D0}"/>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08000" y="1"/>
            <a:ext cx="4927417" cy="914400"/>
          </a:xfrm>
        </p:spPr>
        <p:txBody>
          <a:bodyPr/>
          <a:lstStyle/>
          <a:p>
            <a:r>
              <a:rPr lang="en-US" dirty="0"/>
              <a:t>Building Shell Tasks</a:t>
            </a:r>
          </a:p>
        </p:txBody>
      </p:sp>
      <p:sp>
        <p:nvSpPr>
          <p:cNvPr id="7" name="TextBox 6">
            <a:extLst>
              <a:ext uri="{FF2B5EF4-FFF2-40B4-BE49-F238E27FC236}">
                <a16:creationId xmlns:a16="http://schemas.microsoft.com/office/drawing/2014/main" id="{CBB097C2-7E6D-2136-B060-A792D86126E8}"/>
              </a:ext>
            </a:extLst>
          </p:cNvPr>
          <p:cNvSpPr txBox="1"/>
          <p:nvPr/>
        </p:nvSpPr>
        <p:spPr>
          <a:xfrm>
            <a:off x="427108" y="1486291"/>
            <a:ext cx="4153168" cy="2031325"/>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dirty="0">
                <a:cs typeface="Calibri"/>
              </a:rPr>
              <a:t>Install insulation where needed</a:t>
            </a:r>
          </a:p>
          <a:p>
            <a:pPr marL="285750" indent="-285750">
              <a:buFont typeface="Wingdings" panose="05000000000000000000" pitchFamily="2" charset="2"/>
              <a:buChar char="ü"/>
            </a:pPr>
            <a:r>
              <a:rPr lang="en-US" dirty="0">
                <a:cs typeface="Calibri"/>
              </a:rPr>
              <a:t>Perform air sealing</a:t>
            </a:r>
          </a:p>
          <a:p>
            <a:pPr marL="285750" indent="-285750">
              <a:buFont typeface="Wingdings" panose="05000000000000000000" pitchFamily="2" charset="2"/>
              <a:buChar char="ü"/>
            </a:pPr>
            <a:r>
              <a:rPr lang="en-US" dirty="0">
                <a:cs typeface="Calibri"/>
              </a:rPr>
              <a:t>Repair/replace windows and doors</a:t>
            </a:r>
          </a:p>
          <a:p>
            <a:pPr marL="285750" indent="-285750">
              <a:buFont typeface="Wingdings" panose="05000000000000000000" pitchFamily="2" charset="2"/>
              <a:buChar char="ü"/>
            </a:pPr>
            <a:r>
              <a:rPr lang="en-US" dirty="0">
                <a:cs typeface="Calibri"/>
              </a:rPr>
              <a:t>Install window film, awnings, and solar screens</a:t>
            </a:r>
          </a:p>
          <a:p>
            <a:pPr marL="285750" indent="-285750">
              <a:buFont typeface="Wingdings" panose="05000000000000000000" pitchFamily="2" charset="2"/>
              <a:buChar char="ü"/>
            </a:pPr>
            <a:r>
              <a:rPr lang="en-US" dirty="0">
                <a:cs typeface="Calibri"/>
              </a:rPr>
              <a:t>Repair minor roof and wall leaks prior to attic or wall insulation.</a:t>
            </a:r>
          </a:p>
        </p:txBody>
      </p:sp>
      <p:pic>
        <p:nvPicPr>
          <p:cNvPr id="11" name="Picture 10" descr="A picture containing wall, indoor&#10;&#10;Description automatically generated">
            <a:extLst>
              <a:ext uri="{FF2B5EF4-FFF2-40B4-BE49-F238E27FC236}">
                <a16:creationId xmlns:a16="http://schemas.microsoft.com/office/drawing/2014/main" id="{33CEDDB5-4094-02C1-89C3-246509599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4744" y="1228358"/>
            <a:ext cx="3057533" cy="3122752"/>
          </a:xfrm>
          <a:prstGeom prst="rect">
            <a:avLst/>
          </a:prstGeom>
          <a:ln>
            <a:noFill/>
          </a:ln>
        </p:spPr>
      </p:pic>
      <p:sp>
        <p:nvSpPr>
          <p:cNvPr id="12" name="TextBox 11">
            <a:extLst>
              <a:ext uri="{FF2B5EF4-FFF2-40B4-BE49-F238E27FC236}">
                <a16:creationId xmlns:a16="http://schemas.microsoft.com/office/drawing/2014/main" id="{0F4933AA-5CD2-0296-BE4D-B97F57D623A7}"/>
              </a:ext>
            </a:extLst>
          </p:cNvPr>
          <p:cNvSpPr txBox="1"/>
          <p:nvPr/>
        </p:nvSpPr>
        <p:spPr>
          <a:xfrm>
            <a:off x="5435417" y="4403854"/>
            <a:ext cx="1866552" cy="215444"/>
          </a:xfrm>
          <a:prstGeom prst="rect">
            <a:avLst/>
          </a:prstGeom>
          <a:noFill/>
        </p:spPr>
        <p:txBody>
          <a:bodyPr wrap="square" lIns="91440" tIns="45720" rIns="91440" bIns="45720" rtlCol="0" anchor="t">
            <a:spAutoFit/>
          </a:bodyPr>
          <a:lstStyle/>
          <a:p>
            <a:r>
              <a:rPr lang="en-US" sz="800" i="1" dirty="0"/>
              <a:t>Photo from NREL image gallery 17963</a:t>
            </a:r>
          </a:p>
        </p:txBody>
      </p:sp>
      <p:pic>
        <p:nvPicPr>
          <p:cNvPr id="4" name="Picture 3">
            <a:extLst>
              <a:ext uri="{FF2B5EF4-FFF2-40B4-BE49-F238E27FC236}">
                <a16:creationId xmlns:a16="http://schemas.microsoft.com/office/drawing/2014/main" id="{032DA523-FACE-5626-209E-7EBF8C846C69}"/>
              </a:ext>
            </a:extLst>
          </p:cNvPr>
          <p:cNvPicPr>
            <a:picLocks noChangeAspect="1"/>
          </p:cNvPicPr>
          <p:nvPr/>
        </p:nvPicPr>
        <p:blipFill>
          <a:blip r:embed="rId4"/>
          <a:stretch>
            <a:fillRect/>
          </a:stretch>
        </p:blipFill>
        <p:spPr>
          <a:xfrm>
            <a:off x="160407" y="107492"/>
            <a:ext cx="694733" cy="694733"/>
          </a:xfrm>
          <a:prstGeom prst="rect">
            <a:avLst/>
          </a:prstGeom>
        </p:spPr>
      </p:pic>
      <p:pic>
        <p:nvPicPr>
          <p:cNvPr id="8" name="Picture 7">
            <a:extLst>
              <a:ext uri="{FF2B5EF4-FFF2-40B4-BE49-F238E27FC236}">
                <a16:creationId xmlns:a16="http://schemas.microsoft.com/office/drawing/2014/main" id="{EC9D9717-4FB4-04AB-8D1A-F4B0D66BB7BC}"/>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4291582" y="4442723"/>
            <a:ext cx="1028754" cy="700777"/>
          </a:xfrm>
          <a:prstGeom prst="rect">
            <a:avLst/>
          </a:prstGeom>
        </p:spPr>
      </p:pic>
      <p:pic>
        <p:nvPicPr>
          <p:cNvPr id="9" name="Picture 8">
            <a:extLst>
              <a:ext uri="{FF2B5EF4-FFF2-40B4-BE49-F238E27FC236}">
                <a16:creationId xmlns:a16="http://schemas.microsoft.com/office/drawing/2014/main" id="{E2106E3E-A10A-6E8E-30B1-7C8C767F7D79}"/>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253490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BEAAD6-4A27-FE1F-7DEA-0765A36CE0A7}"/>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41866" y="1"/>
            <a:ext cx="4038409" cy="900784"/>
          </a:xfrm>
        </p:spPr>
        <p:txBody>
          <a:bodyPr/>
          <a:lstStyle/>
          <a:p>
            <a:r>
              <a:rPr lang="en-US" dirty="0"/>
              <a:t>Mechanical Tasks</a:t>
            </a:r>
          </a:p>
        </p:txBody>
      </p:sp>
      <p:sp>
        <p:nvSpPr>
          <p:cNvPr id="4" name="TextBox 3">
            <a:extLst>
              <a:ext uri="{FF2B5EF4-FFF2-40B4-BE49-F238E27FC236}">
                <a16:creationId xmlns:a16="http://schemas.microsoft.com/office/drawing/2014/main" id="{9DD39DDA-D542-70F3-1A8F-82A7F3250A9B}"/>
              </a:ext>
            </a:extLst>
          </p:cNvPr>
          <p:cNvSpPr txBox="1"/>
          <p:nvPr/>
        </p:nvSpPr>
        <p:spPr>
          <a:xfrm>
            <a:off x="427108" y="1486291"/>
            <a:ext cx="4153168" cy="2862322"/>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a:cs typeface="Calibri"/>
              </a:rPr>
              <a:t>Clean, tune, repair, or replace heating and/or cooling systems</a:t>
            </a:r>
          </a:p>
          <a:p>
            <a:pPr marL="285750" indent="-285750">
              <a:buFont typeface="Wingdings" panose="05000000000000000000" pitchFamily="2" charset="2"/>
              <a:buChar char="ü"/>
            </a:pPr>
            <a:r>
              <a:rPr lang="en-US">
                <a:cs typeface="Calibri"/>
              </a:rPr>
              <a:t>Install duct and heating pipe insulation </a:t>
            </a:r>
          </a:p>
          <a:p>
            <a:pPr marL="285750" indent="-285750">
              <a:buFont typeface="Wingdings" panose="05000000000000000000" pitchFamily="2" charset="2"/>
              <a:buChar char="ü"/>
            </a:pPr>
            <a:r>
              <a:rPr lang="en-US">
                <a:cs typeface="Calibri"/>
              </a:rPr>
              <a:t>Repair leaks in heating/cooling ducts</a:t>
            </a:r>
          </a:p>
          <a:p>
            <a:pPr marL="285750" indent="-285750">
              <a:buFont typeface="Wingdings" panose="05000000000000000000" pitchFamily="2" charset="2"/>
              <a:buChar char="ü"/>
            </a:pPr>
            <a:r>
              <a:rPr lang="en-US">
                <a:cs typeface="Calibri"/>
              </a:rPr>
              <a:t>Install programmable thermostats</a:t>
            </a:r>
          </a:p>
          <a:p>
            <a:pPr marL="285750" indent="-285750">
              <a:buFont typeface="Wingdings" panose="05000000000000000000" pitchFamily="2" charset="2"/>
              <a:buChar char="ü"/>
            </a:pPr>
            <a:r>
              <a:rPr lang="en-US">
                <a:cs typeface="Calibri"/>
              </a:rPr>
              <a:t>Repair/replace water heaters</a:t>
            </a:r>
          </a:p>
          <a:p>
            <a:pPr marL="285750" indent="-285750">
              <a:buFont typeface="Wingdings" panose="05000000000000000000" pitchFamily="2" charset="2"/>
              <a:buChar char="ü"/>
            </a:pPr>
            <a:r>
              <a:rPr lang="en-US">
                <a:cs typeface="Calibri"/>
              </a:rPr>
              <a:t>Install water heater tank insulation</a:t>
            </a:r>
          </a:p>
          <a:p>
            <a:pPr marL="285750" indent="-285750">
              <a:buFont typeface="Wingdings" panose="05000000000000000000" pitchFamily="2" charset="2"/>
              <a:buChar char="ü"/>
            </a:pPr>
            <a:r>
              <a:rPr lang="en-US">
                <a:cs typeface="Calibri"/>
              </a:rPr>
              <a:t>Insulate water heating pipes</a:t>
            </a:r>
          </a:p>
          <a:p>
            <a:pPr marL="285750" indent="-285750">
              <a:buFont typeface="Wingdings" panose="05000000000000000000" pitchFamily="2" charset="2"/>
              <a:buChar char="ü"/>
            </a:pPr>
            <a:r>
              <a:rPr lang="en-US">
                <a:cs typeface="Calibri"/>
              </a:rPr>
              <a:t>Install solar hot water heating systems.</a:t>
            </a:r>
          </a:p>
          <a:p>
            <a:pPr marL="285750" indent="-285750">
              <a:buFont typeface="Wingdings" panose="05000000000000000000" pitchFamily="2" charset="2"/>
              <a:buChar char="ü"/>
            </a:pPr>
            <a:endParaRPr lang="en-US">
              <a:cs typeface="Calibri"/>
            </a:endParaRPr>
          </a:p>
        </p:txBody>
      </p:sp>
      <p:sp>
        <p:nvSpPr>
          <p:cNvPr id="10" name="TextBox 9">
            <a:extLst>
              <a:ext uri="{FF2B5EF4-FFF2-40B4-BE49-F238E27FC236}">
                <a16:creationId xmlns:a16="http://schemas.microsoft.com/office/drawing/2014/main" id="{68D16D4B-C65C-0675-E673-EEC7636C89CC}"/>
              </a:ext>
            </a:extLst>
          </p:cNvPr>
          <p:cNvSpPr txBox="1"/>
          <p:nvPr/>
        </p:nvSpPr>
        <p:spPr>
          <a:xfrm>
            <a:off x="4933651" y="3886612"/>
            <a:ext cx="3627864" cy="215444"/>
          </a:xfrm>
          <a:prstGeom prst="rect">
            <a:avLst/>
          </a:prstGeom>
          <a:noFill/>
        </p:spPr>
        <p:txBody>
          <a:bodyPr wrap="square" lIns="91440" tIns="45720" rIns="91440" bIns="45720" rtlCol="0" anchor="t">
            <a:spAutoFit/>
          </a:bodyPr>
          <a:lstStyle/>
          <a:p>
            <a:r>
              <a:rPr lang="en-US" sz="800" i="1"/>
              <a:t>Photo from Energy Resource Center</a:t>
            </a:r>
          </a:p>
        </p:txBody>
      </p:sp>
      <p:pic>
        <p:nvPicPr>
          <p:cNvPr id="11" name="Picture 10" descr="A picture containing outdoor, person, trailer, posing&#10;&#10;Description automatically generated">
            <a:extLst>
              <a:ext uri="{FF2B5EF4-FFF2-40B4-BE49-F238E27FC236}">
                <a16:creationId xmlns:a16="http://schemas.microsoft.com/office/drawing/2014/main" id="{818D1F70-5EA4-62A5-94BD-160048A14A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4320" y="1332263"/>
            <a:ext cx="3719145" cy="2478977"/>
          </a:xfrm>
          <a:prstGeom prst="rect">
            <a:avLst/>
          </a:prstGeom>
        </p:spPr>
      </p:pic>
      <p:pic>
        <p:nvPicPr>
          <p:cNvPr id="8" name="Picture 7">
            <a:extLst>
              <a:ext uri="{FF2B5EF4-FFF2-40B4-BE49-F238E27FC236}">
                <a16:creationId xmlns:a16="http://schemas.microsoft.com/office/drawing/2014/main" id="{5371F997-C4C5-845D-1CD3-1D741320CDC6}"/>
              </a:ext>
            </a:extLst>
          </p:cNvPr>
          <p:cNvPicPr>
            <a:picLocks noChangeAspect="1"/>
          </p:cNvPicPr>
          <p:nvPr/>
        </p:nvPicPr>
        <p:blipFill>
          <a:blip r:embed="rId4"/>
          <a:stretch>
            <a:fillRect/>
          </a:stretch>
        </p:blipFill>
        <p:spPr>
          <a:xfrm>
            <a:off x="160408" y="100685"/>
            <a:ext cx="694732" cy="694732"/>
          </a:xfrm>
          <a:prstGeom prst="rect">
            <a:avLst/>
          </a:prstGeom>
        </p:spPr>
      </p:pic>
    </p:spTree>
    <p:extLst>
      <p:ext uri="{BB962C8B-B14F-4D97-AF65-F5344CB8AC3E}">
        <p14:creationId xmlns:p14="http://schemas.microsoft.com/office/powerpoint/2010/main" val="424946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DA486-293F-D24D-9AA2-A44E13B1BA45}"/>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457200" y="0"/>
            <a:ext cx="5207000" cy="905933"/>
          </a:xfrm>
        </p:spPr>
        <p:txBody>
          <a:bodyPr/>
          <a:lstStyle/>
          <a:p>
            <a:r>
              <a:rPr lang="en-US" dirty="0"/>
              <a:t>Electric Baseload Tasks</a:t>
            </a:r>
          </a:p>
        </p:txBody>
      </p:sp>
      <p:sp>
        <p:nvSpPr>
          <p:cNvPr id="3" name="TextBox 2">
            <a:extLst>
              <a:ext uri="{FF2B5EF4-FFF2-40B4-BE49-F238E27FC236}">
                <a16:creationId xmlns:a16="http://schemas.microsoft.com/office/drawing/2014/main" id="{CD4C47C5-396E-3B5D-9E5F-417B855850D6}"/>
              </a:ext>
            </a:extLst>
          </p:cNvPr>
          <p:cNvSpPr txBox="1"/>
          <p:nvPr/>
        </p:nvSpPr>
        <p:spPr>
          <a:xfrm>
            <a:off x="427108" y="1486291"/>
            <a:ext cx="4153168" cy="1200329"/>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dirty="0">
                <a:cs typeface="Calibri"/>
              </a:rPr>
              <a:t>Install efficient light sources</a:t>
            </a:r>
          </a:p>
          <a:p>
            <a:pPr marL="285750" indent="-285750">
              <a:buFont typeface="Wingdings" panose="05000000000000000000" pitchFamily="2" charset="2"/>
              <a:buChar char="ü"/>
            </a:pPr>
            <a:r>
              <a:rPr lang="en-US" dirty="0">
                <a:cs typeface="Calibri"/>
              </a:rPr>
              <a:t>Replace inefficient refrigerators with energy-efficient models.</a:t>
            </a:r>
          </a:p>
          <a:p>
            <a:pPr marL="285750" indent="-285750">
              <a:buFont typeface="Wingdings" panose="05000000000000000000" pitchFamily="2" charset="2"/>
              <a:buChar char="ü"/>
            </a:pPr>
            <a:endParaRPr lang="en-US" dirty="0"/>
          </a:p>
        </p:txBody>
      </p:sp>
      <p:pic>
        <p:nvPicPr>
          <p:cNvPr id="10" name="Picture 9">
            <a:extLst>
              <a:ext uri="{FF2B5EF4-FFF2-40B4-BE49-F238E27FC236}">
                <a16:creationId xmlns:a16="http://schemas.microsoft.com/office/drawing/2014/main" id="{C316D565-A532-1250-30AE-F5EDC43BCE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6418" y="1239854"/>
            <a:ext cx="3886200" cy="2663792"/>
          </a:xfrm>
          <a:prstGeom prst="rect">
            <a:avLst/>
          </a:prstGeom>
        </p:spPr>
      </p:pic>
      <p:sp>
        <p:nvSpPr>
          <p:cNvPr id="12" name="TextBox 11">
            <a:extLst>
              <a:ext uri="{FF2B5EF4-FFF2-40B4-BE49-F238E27FC236}">
                <a16:creationId xmlns:a16="http://schemas.microsoft.com/office/drawing/2014/main" id="{F743F1FB-1423-3B76-5CA4-31F7AAE191EB}"/>
              </a:ext>
            </a:extLst>
          </p:cNvPr>
          <p:cNvSpPr txBox="1"/>
          <p:nvPr/>
        </p:nvSpPr>
        <p:spPr>
          <a:xfrm>
            <a:off x="4794222" y="3944279"/>
            <a:ext cx="1866552" cy="215444"/>
          </a:xfrm>
          <a:prstGeom prst="rect">
            <a:avLst/>
          </a:prstGeom>
          <a:noFill/>
        </p:spPr>
        <p:txBody>
          <a:bodyPr wrap="square" lIns="91440" tIns="45720" rIns="91440" bIns="45720" rtlCol="0" anchor="t">
            <a:spAutoFit/>
          </a:bodyPr>
          <a:lstStyle/>
          <a:p>
            <a:r>
              <a:rPr lang="en-US" sz="800" i="1"/>
              <a:t>Photo by Werner Slocum / NREL 722888</a:t>
            </a:r>
            <a:endParaRPr lang="en-US" sz="800" i="1">
              <a:cs typeface="Calibri"/>
            </a:endParaRPr>
          </a:p>
        </p:txBody>
      </p:sp>
      <p:pic>
        <p:nvPicPr>
          <p:cNvPr id="2" name="Picture 1">
            <a:extLst>
              <a:ext uri="{FF2B5EF4-FFF2-40B4-BE49-F238E27FC236}">
                <a16:creationId xmlns:a16="http://schemas.microsoft.com/office/drawing/2014/main" id="{82ADEAA5-BE55-29E0-AF27-2677BE5BF892}"/>
              </a:ext>
            </a:extLst>
          </p:cNvPr>
          <p:cNvPicPr>
            <a:picLocks noChangeAspect="1"/>
          </p:cNvPicPr>
          <p:nvPr/>
        </p:nvPicPr>
        <p:blipFill>
          <a:blip r:embed="rId4"/>
          <a:stretch>
            <a:fillRect/>
          </a:stretch>
        </p:blipFill>
        <p:spPr>
          <a:xfrm>
            <a:off x="105332" y="95536"/>
            <a:ext cx="736390" cy="687297"/>
          </a:xfrm>
          <a:prstGeom prst="rect">
            <a:avLst/>
          </a:prstGeom>
        </p:spPr>
      </p:pic>
      <p:pic>
        <p:nvPicPr>
          <p:cNvPr id="7" name="Picture 6">
            <a:extLst>
              <a:ext uri="{FF2B5EF4-FFF2-40B4-BE49-F238E27FC236}">
                <a16:creationId xmlns:a16="http://schemas.microsoft.com/office/drawing/2014/main" id="{6A358667-8941-1F39-62EA-F0AFC94FBF6D}"/>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7525848" y="4442723"/>
            <a:ext cx="1028754" cy="700777"/>
          </a:xfrm>
          <a:prstGeom prst="rect">
            <a:avLst/>
          </a:prstGeom>
        </p:spPr>
      </p:pic>
      <p:pic>
        <p:nvPicPr>
          <p:cNvPr id="9" name="Picture 8">
            <a:extLst>
              <a:ext uri="{FF2B5EF4-FFF2-40B4-BE49-F238E27FC236}">
                <a16:creationId xmlns:a16="http://schemas.microsoft.com/office/drawing/2014/main" id="{C882BA50-B670-796D-7C6E-6202E3340EE5}"/>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5149823" y="0"/>
            <a:ext cx="1028754" cy="700777"/>
          </a:xfrm>
          <a:prstGeom prst="rect">
            <a:avLst/>
          </a:prstGeom>
        </p:spPr>
      </p:pic>
      <p:pic>
        <p:nvPicPr>
          <p:cNvPr id="11" name="Picture 10">
            <a:extLst>
              <a:ext uri="{FF2B5EF4-FFF2-40B4-BE49-F238E27FC236}">
                <a16:creationId xmlns:a16="http://schemas.microsoft.com/office/drawing/2014/main" id="{5968C7FB-E937-CDA0-7B1B-2938BD056798}"/>
              </a:ext>
            </a:extLst>
          </p:cNvPr>
          <p:cNvPicPr>
            <a:picLocks noChangeAspect="1"/>
          </p:cNvPicPr>
          <p:nvPr/>
        </p:nvPicPr>
        <p:blipFill rotWithShape="1">
          <a:blip r:embed="rId6" cstate="screen">
            <a:alphaModFix amt="80000"/>
            <a:extLst>
              <a:ext uri="{28A0092B-C50C-407E-A947-70E740481C1C}">
                <a14:useLocalDpi xmlns:a14="http://schemas.microsoft.com/office/drawing/2010/main"/>
              </a:ext>
            </a:extLst>
          </a:blip>
          <a:srcRect b="40297"/>
          <a:stretch/>
        </p:blipFill>
        <p:spPr>
          <a:xfrm>
            <a:off x="105332" y="3738854"/>
            <a:ext cx="2062047" cy="1404646"/>
          </a:xfrm>
          <a:prstGeom prst="rect">
            <a:avLst/>
          </a:prstGeom>
        </p:spPr>
      </p:pic>
    </p:spTree>
    <p:extLst>
      <p:ext uri="{BB962C8B-B14F-4D97-AF65-F5344CB8AC3E}">
        <p14:creationId xmlns:p14="http://schemas.microsoft.com/office/powerpoint/2010/main" val="71406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75ABF0-2360-E698-E176-F350997E6974}"/>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24933" y="0"/>
            <a:ext cx="4648199" cy="876073"/>
          </a:xfrm>
        </p:spPr>
        <p:txBody>
          <a:bodyPr/>
          <a:lstStyle/>
          <a:p>
            <a:r>
              <a:rPr lang="en-US" dirty="0"/>
              <a:t>Health and Safety Tasks</a:t>
            </a:r>
          </a:p>
        </p:txBody>
      </p:sp>
      <p:sp>
        <p:nvSpPr>
          <p:cNvPr id="4" name="TextBox 3">
            <a:extLst>
              <a:ext uri="{FF2B5EF4-FFF2-40B4-BE49-F238E27FC236}">
                <a16:creationId xmlns:a16="http://schemas.microsoft.com/office/drawing/2014/main" id="{BF1E4FA3-DE68-F2BE-075A-EEEF1F092B93}"/>
              </a:ext>
            </a:extLst>
          </p:cNvPr>
          <p:cNvSpPr txBox="1"/>
          <p:nvPr/>
        </p:nvSpPr>
        <p:spPr>
          <a:xfrm>
            <a:off x="427108" y="1486291"/>
            <a:ext cx="4144892" cy="3077766"/>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sz="1600">
                <a:cs typeface="Calibri"/>
              </a:rPr>
              <a:t>Perform heating system safety testing</a:t>
            </a:r>
          </a:p>
          <a:p>
            <a:pPr marL="285750" indent="-285750">
              <a:buFont typeface="Wingdings" panose="05000000000000000000" pitchFamily="2" charset="2"/>
              <a:buChar char="ü"/>
            </a:pPr>
            <a:r>
              <a:rPr lang="en-US" sz="1600">
                <a:cs typeface="Calibri"/>
              </a:rPr>
              <a:t>Perform combustion appliance safety testing</a:t>
            </a:r>
          </a:p>
          <a:p>
            <a:pPr marL="285750" indent="-285750">
              <a:buFont typeface="Wingdings" panose="05000000000000000000" pitchFamily="2" charset="2"/>
              <a:buChar char="ü"/>
            </a:pPr>
            <a:r>
              <a:rPr lang="en-US" sz="1600">
                <a:cs typeface="Calibri"/>
              </a:rPr>
              <a:t>Repair/replace vent systems to ensure combustion gas drafts safely outside</a:t>
            </a:r>
          </a:p>
          <a:p>
            <a:pPr marL="285750" indent="-285750">
              <a:buFont typeface="Wingdings" panose="05000000000000000000" pitchFamily="2" charset="2"/>
              <a:buChar char="ü"/>
            </a:pPr>
            <a:r>
              <a:rPr lang="en-US" sz="1600">
                <a:ea typeface="+mn-lt"/>
                <a:cs typeface="+mn-lt"/>
              </a:rPr>
              <a:t>Install mechanical ventilation to ensure adequate indoor air quality</a:t>
            </a:r>
            <a:endParaRPr lang="en-US" sz="1600">
              <a:cs typeface="Calibri"/>
            </a:endParaRPr>
          </a:p>
          <a:p>
            <a:pPr marL="285750" indent="-285750">
              <a:buFont typeface="Wingdings" panose="05000000000000000000" pitchFamily="2" charset="2"/>
              <a:buChar char="ü"/>
            </a:pPr>
            <a:r>
              <a:rPr lang="en-US" sz="1600">
                <a:cs typeface="Calibri"/>
              </a:rPr>
              <a:t>Install smoke and carbon monoxide alarms when needed</a:t>
            </a:r>
          </a:p>
          <a:p>
            <a:pPr marL="285750" indent="-285750">
              <a:buFont typeface="Wingdings" panose="05000000000000000000" pitchFamily="2" charset="2"/>
              <a:buChar char="ü"/>
            </a:pPr>
            <a:r>
              <a:rPr lang="en-US" sz="1600">
                <a:cs typeface="Calibri"/>
              </a:rPr>
              <a:t>Evaluate mold/moisture hazards</a:t>
            </a:r>
          </a:p>
          <a:p>
            <a:pPr marL="285750" indent="-285750">
              <a:buFont typeface="Wingdings" panose="05000000000000000000" pitchFamily="2" charset="2"/>
              <a:buChar char="ü"/>
            </a:pPr>
            <a:r>
              <a:rPr lang="en-US" sz="1600">
                <a:cs typeface="Calibri"/>
              </a:rPr>
              <a:t>Perform incidental safety repairs when needed.</a:t>
            </a:r>
          </a:p>
          <a:p>
            <a:endParaRPr lang="en-US">
              <a:cs typeface="Calibri"/>
            </a:endParaRPr>
          </a:p>
        </p:txBody>
      </p:sp>
      <p:sp>
        <p:nvSpPr>
          <p:cNvPr id="2" name="TextBox 1">
            <a:extLst>
              <a:ext uri="{FF2B5EF4-FFF2-40B4-BE49-F238E27FC236}">
                <a16:creationId xmlns:a16="http://schemas.microsoft.com/office/drawing/2014/main" id="{6D38859F-C2B1-4FD9-C66B-DB7FB82B98FA}"/>
              </a:ext>
            </a:extLst>
          </p:cNvPr>
          <p:cNvSpPr txBox="1"/>
          <p:nvPr/>
        </p:nvSpPr>
        <p:spPr>
          <a:xfrm>
            <a:off x="4729731" y="4005817"/>
            <a:ext cx="3627864" cy="261610"/>
          </a:xfrm>
          <a:prstGeom prst="rect">
            <a:avLst/>
          </a:prstGeom>
          <a:noFill/>
        </p:spPr>
        <p:txBody>
          <a:bodyPr wrap="square" lIns="91440" tIns="45720" rIns="91440" bIns="45720" rtlCol="0" anchor="t">
            <a:spAutoFit/>
          </a:bodyPr>
          <a:lstStyle/>
          <a:p>
            <a:r>
              <a:rPr lang="en-US" sz="1100"/>
              <a:t>Photo from Energy Resource Center</a:t>
            </a:r>
          </a:p>
        </p:txBody>
      </p:sp>
      <p:pic>
        <p:nvPicPr>
          <p:cNvPr id="3" name="Picture 2" descr="A picture containing person, person, indoor, wall&#10;&#10;Description automatically generated">
            <a:extLst>
              <a:ext uri="{FF2B5EF4-FFF2-40B4-BE49-F238E27FC236}">
                <a16:creationId xmlns:a16="http://schemas.microsoft.com/office/drawing/2014/main" id="{9B958CF3-8F65-7108-8DDC-B713E5F59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9542" y="1231228"/>
            <a:ext cx="4115320" cy="2742696"/>
          </a:xfrm>
          <a:prstGeom prst="rect">
            <a:avLst/>
          </a:prstGeom>
        </p:spPr>
      </p:pic>
      <p:pic>
        <p:nvPicPr>
          <p:cNvPr id="10" name="Picture 9">
            <a:extLst>
              <a:ext uri="{FF2B5EF4-FFF2-40B4-BE49-F238E27FC236}">
                <a16:creationId xmlns:a16="http://schemas.microsoft.com/office/drawing/2014/main" id="{E80D807A-F098-0E46-0142-A25A27D22936}"/>
              </a:ext>
            </a:extLst>
          </p:cNvPr>
          <p:cNvPicPr>
            <a:picLocks noChangeAspect="1"/>
          </p:cNvPicPr>
          <p:nvPr/>
        </p:nvPicPr>
        <p:blipFill>
          <a:blip r:embed="rId4"/>
          <a:stretch>
            <a:fillRect/>
          </a:stretch>
        </p:blipFill>
        <p:spPr>
          <a:xfrm>
            <a:off x="160407" y="100684"/>
            <a:ext cx="694731" cy="694731"/>
          </a:xfrm>
          <a:prstGeom prst="rect">
            <a:avLst/>
          </a:prstGeom>
        </p:spPr>
      </p:pic>
    </p:spTree>
    <p:extLst>
      <p:ext uri="{BB962C8B-B14F-4D97-AF65-F5344CB8AC3E}">
        <p14:creationId xmlns:p14="http://schemas.microsoft.com/office/powerpoint/2010/main" val="352418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2B0E5C-36B2-A72F-5203-E3F56CFB858A}"/>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0" y="1"/>
            <a:ext cx="4580276" cy="914400"/>
          </a:xfrm>
        </p:spPr>
        <p:txBody>
          <a:bodyPr/>
          <a:lstStyle/>
          <a:p>
            <a:r>
              <a:rPr lang="en-US" dirty="0"/>
              <a:t>House As a System</a:t>
            </a:r>
          </a:p>
        </p:txBody>
      </p:sp>
      <p:sp>
        <p:nvSpPr>
          <p:cNvPr id="13" name="Text Placeholder 12">
            <a:extLst>
              <a:ext uri="{FF2B5EF4-FFF2-40B4-BE49-F238E27FC236}">
                <a16:creationId xmlns:a16="http://schemas.microsoft.com/office/drawing/2014/main" id="{76D9FB56-667F-B60C-9B47-12E82FAD3401}"/>
              </a:ext>
            </a:extLst>
          </p:cNvPr>
          <p:cNvSpPr>
            <a:spLocks noGrp="1"/>
          </p:cNvSpPr>
          <p:nvPr>
            <p:ph type="body" sz="quarter" idx="62"/>
          </p:nvPr>
        </p:nvSpPr>
        <p:spPr>
          <a:xfrm>
            <a:off x="457538" y="4708756"/>
            <a:ext cx="4122738" cy="215900"/>
          </a:xfrm>
        </p:spPr>
        <p:txBody>
          <a:bodyPr vert="horz" lIns="0" tIns="0" rIns="0" bIns="0" rtlCol="0" anchor="t">
            <a:noAutofit/>
          </a:bodyPr>
          <a:lstStyle/>
          <a:p>
            <a:pPr marL="0" indent="0">
              <a:buNone/>
            </a:pPr>
            <a:r>
              <a:rPr lang="en-US" sz="1200" i="0" dirty="0">
                <a:ea typeface="+mn-lt"/>
                <a:cs typeface="+mn-lt"/>
                <a:hlinkClick r:id="rId3"/>
              </a:rPr>
              <a:t>https://www.energy.gov/scep/wap/whole-house-weatherization</a:t>
            </a:r>
            <a:r>
              <a:rPr lang="en-US" sz="1200" i="0" dirty="0">
                <a:ea typeface="+mn-lt"/>
                <a:cs typeface="+mn-lt"/>
              </a:rPr>
              <a:t> </a:t>
            </a:r>
            <a:endParaRPr lang="en-US" sz="1200" dirty="0">
              <a:cs typeface="Calibri"/>
            </a:endParaRPr>
          </a:p>
        </p:txBody>
      </p:sp>
      <p:pic>
        <p:nvPicPr>
          <p:cNvPr id="343" name="Picture 2">
            <a:extLst>
              <a:ext uri="{FF2B5EF4-FFF2-40B4-BE49-F238E27FC236}">
                <a16:creationId xmlns:a16="http://schemas.microsoft.com/office/drawing/2014/main" id="{832DF4E7-DEE4-FA9F-0E88-0CF58B39B5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891" y="1335118"/>
            <a:ext cx="3910308" cy="3047254"/>
          </a:xfrm>
          <a:prstGeom prst="rect">
            <a:avLst/>
          </a:prstGeom>
        </p:spPr>
      </p:pic>
      <p:pic>
        <p:nvPicPr>
          <p:cNvPr id="14" name="Picture 13">
            <a:extLst>
              <a:ext uri="{FF2B5EF4-FFF2-40B4-BE49-F238E27FC236}">
                <a16:creationId xmlns:a16="http://schemas.microsoft.com/office/drawing/2014/main" id="{3ACC19D6-094C-F9C8-08A9-5D59924720D3}"/>
              </a:ext>
            </a:extLst>
          </p:cNvPr>
          <p:cNvPicPr>
            <a:picLocks noChangeAspect="1"/>
          </p:cNvPicPr>
          <p:nvPr/>
        </p:nvPicPr>
        <p:blipFill>
          <a:blip r:embed="rId5"/>
          <a:stretch>
            <a:fillRect/>
          </a:stretch>
        </p:blipFill>
        <p:spPr>
          <a:xfrm>
            <a:off x="4776803" y="1003486"/>
            <a:ext cx="4142278" cy="3602567"/>
          </a:xfrm>
          <a:prstGeom prst="rect">
            <a:avLst/>
          </a:prstGeom>
        </p:spPr>
      </p:pic>
    </p:spTree>
    <p:extLst>
      <p:ext uri="{BB962C8B-B14F-4D97-AF65-F5344CB8AC3E}">
        <p14:creationId xmlns:p14="http://schemas.microsoft.com/office/powerpoint/2010/main" val="170334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2F4EAFE-49F2-C290-78F0-38BE47BD430C}"/>
              </a:ext>
            </a:extLst>
          </p:cNvPr>
          <p:cNvSpPr>
            <a:spLocks noGrp="1"/>
          </p:cNvSpPr>
          <p:nvPr>
            <p:ph type="body" sz="quarter" idx="12"/>
          </p:nvPr>
        </p:nvSpPr>
        <p:spPr/>
        <p:txBody>
          <a:bodyPr vert="horz" lIns="91440" tIns="45720" rIns="91440" bIns="45720" rtlCol="0" anchor="t">
            <a:normAutofit/>
          </a:bodyPr>
          <a:lstStyle/>
          <a:p>
            <a:pPr marL="0" indent="0">
              <a:buNone/>
            </a:pPr>
            <a:endParaRPr lang="en-US">
              <a:cs typeface="Calibri"/>
            </a:endParaRPr>
          </a:p>
        </p:txBody>
      </p:sp>
      <p:sp>
        <p:nvSpPr>
          <p:cNvPr id="4" name="Title 3">
            <a:extLst>
              <a:ext uri="{FF2B5EF4-FFF2-40B4-BE49-F238E27FC236}">
                <a16:creationId xmlns:a16="http://schemas.microsoft.com/office/drawing/2014/main" id="{D2D5C140-3879-EA50-2199-586E5C447207}"/>
              </a:ext>
            </a:extLst>
          </p:cNvPr>
          <p:cNvSpPr>
            <a:spLocks noGrp="1"/>
          </p:cNvSpPr>
          <p:nvPr>
            <p:ph type="title"/>
          </p:nvPr>
        </p:nvSpPr>
        <p:spPr/>
        <p:txBody>
          <a:bodyPr/>
          <a:lstStyle/>
          <a:p>
            <a:r>
              <a:rPr lang="en-US"/>
              <a:t>Introduction</a:t>
            </a:r>
          </a:p>
        </p:txBody>
      </p:sp>
      <p:sp>
        <p:nvSpPr>
          <p:cNvPr id="5" name="Picture Placeholder 4">
            <a:extLst>
              <a:ext uri="{FF2B5EF4-FFF2-40B4-BE49-F238E27FC236}">
                <a16:creationId xmlns:a16="http://schemas.microsoft.com/office/drawing/2014/main" id="{5B31BFB1-607A-EAEA-88EF-B4B70980FE2F}"/>
              </a:ext>
            </a:extLst>
          </p:cNvPr>
          <p:cNvSpPr>
            <a:spLocks noGrp="1"/>
          </p:cNvSpPr>
          <p:nvPr>
            <p:ph type="pic" sz="quarter" idx="11"/>
          </p:nvPr>
        </p:nvSpPr>
        <p:spPr/>
        <p:txBody>
          <a:bodyPr/>
          <a:lstStyle/>
          <a:p>
            <a:endParaRPr lang="en-US"/>
          </a:p>
        </p:txBody>
      </p:sp>
      <p:sp>
        <p:nvSpPr>
          <p:cNvPr id="7" name="Text Placeholder 6">
            <a:extLst>
              <a:ext uri="{FF2B5EF4-FFF2-40B4-BE49-F238E27FC236}">
                <a16:creationId xmlns:a16="http://schemas.microsoft.com/office/drawing/2014/main" id="{73ABD618-B8D8-7901-C1F9-8AA2BD68575E}"/>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97220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9D957B-B719-F7A3-92CB-9B73D61822C7}"/>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0" y="0"/>
            <a:ext cx="8534400" cy="914401"/>
          </a:xfrm>
        </p:spPr>
        <p:txBody>
          <a:bodyPr/>
          <a:lstStyle/>
          <a:p>
            <a:r>
              <a:rPr lang="en-US" dirty="0"/>
              <a:t>Commonly Installed Weatherization Measures</a:t>
            </a:r>
          </a:p>
        </p:txBody>
      </p:sp>
      <p:sp>
        <p:nvSpPr>
          <p:cNvPr id="3" name="Text Placeholder 1">
            <a:extLst>
              <a:ext uri="{FF2B5EF4-FFF2-40B4-BE49-F238E27FC236}">
                <a16:creationId xmlns:a16="http://schemas.microsoft.com/office/drawing/2014/main" id="{98BA19C4-F7F3-6FF8-9DC1-4C04BEA44676}"/>
              </a:ext>
            </a:extLst>
          </p:cNvPr>
          <p:cNvSpPr txBox="1">
            <a:spLocks/>
          </p:cNvSpPr>
          <p:nvPr/>
        </p:nvSpPr>
        <p:spPr>
          <a:xfrm>
            <a:off x="427108" y="1586394"/>
            <a:ext cx="8289784" cy="374253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cs typeface="Calibri"/>
              </a:rPr>
              <a:t>Here at (INSERT AGENCY NAME) the most commonly installed measures are:</a:t>
            </a:r>
          </a:p>
          <a:p>
            <a:endParaRPr lang="en-US" dirty="0">
              <a:cs typeface="Calibri"/>
            </a:endParaRPr>
          </a:p>
        </p:txBody>
      </p:sp>
    </p:spTree>
    <p:extLst>
      <p:ext uri="{BB962C8B-B14F-4D97-AF65-F5344CB8AC3E}">
        <p14:creationId xmlns:p14="http://schemas.microsoft.com/office/powerpoint/2010/main" val="345645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9EE56B-EB12-CA0C-3C0A-1F29B8EF971C}"/>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E7B03-E2CD-47AE-A5C3-9AE82D9BB61C}"/>
              </a:ext>
            </a:extLst>
          </p:cNvPr>
          <p:cNvSpPr>
            <a:spLocks noGrp="1"/>
          </p:cNvSpPr>
          <p:nvPr>
            <p:ph type="title"/>
          </p:nvPr>
        </p:nvSpPr>
        <p:spPr/>
        <p:txBody>
          <a:bodyPr/>
          <a:lstStyle/>
          <a:p>
            <a:r>
              <a:rPr lang="en-US" dirty="0">
                <a:cs typeface="Calibri"/>
              </a:rPr>
              <a:t>The Home Weatherization Process</a:t>
            </a:r>
            <a:endParaRPr lang="en-US" dirty="0"/>
          </a:p>
        </p:txBody>
      </p:sp>
      <p:graphicFrame>
        <p:nvGraphicFramePr>
          <p:cNvPr id="5" name="Diagram 4">
            <a:extLst>
              <a:ext uri="{FF2B5EF4-FFF2-40B4-BE49-F238E27FC236}">
                <a16:creationId xmlns:a16="http://schemas.microsoft.com/office/drawing/2014/main" id="{B8B583B0-AB9D-5621-BF77-BFE892AD4A71}"/>
              </a:ext>
            </a:extLst>
          </p:cNvPr>
          <p:cNvGraphicFramePr/>
          <p:nvPr>
            <p:extLst>
              <p:ext uri="{D42A27DB-BD31-4B8C-83A1-F6EECF244321}">
                <p14:modId xmlns:p14="http://schemas.microsoft.com/office/powerpoint/2010/main" val="224227947"/>
              </p:ext>
            </p:extLst>
          </p:nvPr>
        </p:nvGraphicFramePr>
        <p:xfrm>
          <a:off x="625642" y="1205807"/>
          <a:ext cx="7692189" cy="3180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5862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72F22-1D76-9AEB-55A6-25EF40940359}"/>
              </a:ext>
            </a:extLst>
          </p:cNvPr>
          <p:cNvSpPr>
            <a:spLocks noGrp="1"/>
          </p:cNvSpPr>
          <p:nvPr>
            <p:ph type="body" sz="quarter" idx="11"/>
          </p:nvPr>
        </p:nvSpPr>
        <p:spPr/>
        <p:txBody>
          <a:bodyPr/>
          <a:lstStyle/>
          <a:p>
            <a:r>
              <a:rPr lang="en-US"/>
              <a:t>Home Energy Professionals</a:t>
            </a:r>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Jobs and Careers in Weatherization</a:t>
            </a:r>
          </a:p>
        </p:txBody>
      </p:sp>
    </p:spTree>
    <p:extLst>
      <p:ext uri="{BB962C8B-B14F-4D97-AF65-F5344CB8AC3E}">
        <p14:creationId xmlns:p14="http://schemas.microsoft.com/office/powerpoint/2010/main" val="153880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5041232" cy="3621087"/>
          </a:xfrm>
        </p:spPr>
        <p:txBody>
          <a:bodyPr vert="horz" lIns="91440" tIns="45720" rIns="91440" bIns="45720" rtlCol="0" anchor="t">
            <a:normAutofit/>
          </a:bodyPr>
          <a:lstStyle/>
          <a:p>
            <a:pPr marL="0" indent="0">
              <a:buNone/>
            </a:pPr>
            <a:r>
              <a:rPr lang="en-US" dirty="0">
                <a:cs typeface="Calibri"/>
              </a:rPr>
              <a:t>Delivering health and safety improvements and bill savings to households </a:t>
            </a:r>
            <a:r>
              <a:rPr lang="en-US" b="1" dirty="0">
                <a:cs typeface="Calibri"/>
              </a:rPr>
              <a:t>requires skilled and passionate professionals.</a:t>
            </a:r>
          </a:p>
          <a:p>
            <a:pPr marL="0" indent="0">
              <a:buNone/>
            </a:pPr>
            <a:endParaRPr lang="en-US" dirty="0">
              <a:cs typeface="Calibri"/>
            </a:endParaRPr>
          </a:p>
          <a:p>
            <a:pPr marL="0" indent="0">
              <a:buNone/>
            </a:pPr>
            <a:r>
              <a:rPr lang="en-US" dirty="0">
                <a:cs typeface="Calibri"/>
              </a:rPr>
              <a:t>Across the country, the Weatherization Assistance Program supports 8,500 career-track jobs.</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a:t>The Weatherization Workforce</a:t>
            </a:r>
            <a:endParaRPr lang="en-US">
              <a:cs typeface="Calibri"/>
            </a:endParaRPr>
          </a:p>
        </p:txBody>
      </p:sp>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cs typeface="Calibri"/>
              </a:rPr>
              <a:t>Photo from the Energy Resource Center</a:t>
            </a:r>
            <a:endParaRPr lang="en-US"/>
          </a:p>
        </p:txBody>
      </p:sp>
      <p:pic>
        <p:nvPicPr>
          <p:cNvPr id="4" name="Picture Placeholder 3">
            <a:extLst>
              <a:ext uri="{FF2B5EF4-FFF2-40B4-BE49-F238E27FC236}">
                <a16:creationId xmlns:a16="http://schemas.microsoft.com/office/drawing/2014/main" id="{3AED2478-758E-804F-6708-995A40A140D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429"/>
          <a:stretch/>
        </p:blipFill>
        <p:spPr>
          <a:xfrm>
            <a:off x="5952392" y="1125538"/>
            <a:ext cx="2735876" cy="3187267"/>
          </a:xfrm>
        </p:spPr>
      </p:pic>
      <p:pic>
        <p:nvPicPr>
          <p:cNvPr id="6" name="Picture 5">
            <a:extLst>
              <a:ext uri="{FF2B5EF4-FFF2-40B4-BE49-F238E27FC236}">
                <a16:creationId xmlns:a16="http://schemas.microsoft.com/office/drawing/2014/main" id="{382D66EC-0CF3-31F6-06CC-BEBE7B471348}"/>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329182" y="4442723"/>
            <a:ext cx="1028754" cy="700777"/>
          </a:xfrm>
          <a:prstGeom prst="rect">
            <a:avLst/>
          </a:prstGeom>
        </p:spPr>
      </p:pic>
      <p:pic>
        <p:nvPicPr>
          <p:cNvPr id="7" name="Picture 6">
            <a:extLst>
              <a:ext uri="{FF2B5EF4-FFF2-40B4-BE49-F238E27FC236}">
                <a16:creationId xmlns:a16="http://schemas.microsoft.com/office/drawing/2014/main" id="{035FA859-0724-9FA2-98A1-497DFAFC5ECF}"/>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
        <p:nvSpPr>
          <p:cNvPr id="9" name="TextBox 8">
            <a:extLst>
              <a:ext uri="{FF2B5EF4-FFF2-40B4-BE49-F238E27FC236}">
                <a16:creationId xmlns:a16="http://schemas.microsoft.com/office/drawing/2014/main" id="{34D2C9F2-D1C9-4727-2BBA-979C88011910}"/>
              </a:ext>
            </a:extLst>
          </p:cNvPr>
          <p:cNvSpPr txBox="1"/>
          <p:nvPr/>
        </p:nvSpPr>
        <p:spPr>
          <a:xfrm>
            <a:off x="452469" y="4416784"/>
            <a:ext cx="5476814" cy="276999"/>
          </a:xfrm>
          <a:prstGeom prst="rect">
            <a:avLst/>
          </a:prstGeom>
          <a:noFill/>
        </p:spPr>
        <p:txBody>
          <a:bodyPr wrap="square">
            <a:spAutoFit/>
          </a:bodyPr>
          <a:lstStyle/>
          <a:p>
            <a:r>
              <a:rPr lang="en-US" sz="1200" dirty="0">
                <a:hlinkClick r:id="rId5"/>
              </a:rPr>
              <a:t>https://www.energy.gov/sites/default/files/2023-08/2023-WAP-Fact-Sheet.pdf</a:t>
            </a:r>
            <a:r>
              <a:rPr lang="en-US" sz="1200" dirty="0"/>
              <a:t> </a:t>
            </a:r>
          </a:p>
        </p:txBody>
      </p:sp>
    </p:spTree>
    <p:extLst>
      <p:ext uri="{BB962C8B-B14F-4D97-AF65-F5344CB8AC3E}">
        <p14:creationId xmlns:p14="http://schemas.microsoft.com/office/powerpoint/2010/main" val="345330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A01DA8-E978-3662-B658-0996A270F78E}"/>
              </a:ext>
            </a:extLst>
          </p:cNvPr>
          <p:cNvSpPr/>
          <p:nvPr/>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82EBD1-B750-D5D0-CA7A-BCDF5FBEFF63}"/>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13" name="Picture 12">
            <a:extLst>
              <a:ext uri="{FF2B5EF4-FFF2-40B4-BE49-F238E27FC236}">
                <a16:creationId xmlns:a16="http://schemas.microsoft.com/office/drawing/2014/main" id="{33ED1A06-121E-47C1-B2E3-0430F7CE80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15" name="Picture 14">
            <a:extLst>
              <a:ext uri="{FF2B5EF4-FFF2-40B4-BE49-F238E27FC236}">
                <a16:creationId xmlns:a16="http://schemas.microsoft.com/office/drawing/2014/main" id="{E98E00AD-12D5-F1FE-5BF7-79D3E4B55102}"/>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pic>
        <p:nvPicPr>
          <p:cNvPr id="16" name="Picture 15">
            <a:extLst>
              <a:ext uri="{FF2B5EF4-FFF2-40B4-BE49-F238E27FC236}">
                <a16:creationId xmlns:a16="http://schemas.microsoft.com/office/drawing/2014/main" id="{4D5AFFB6-B497-9B21-ED46-1BAF7522AFDD}"/>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b="32192"/>
          <a:stretch/>
        </p:blipFill>
        <p:spPr>
          <a:xfrm rot="10800000">
            <a:off x="746961" y="-4574"/>
            <a:ext cx="1953905" cy="1511678"/>
          </a:xfrm>
          <a:prstGeom prst="rect">
            <a:avLst/>
          </a:prstGeom>
        </p:spPr>
      </p:pic>
      <p:sp>
        <p:nvSpPr>
          <p:cNvPr id="2" name="Rectangle 1">
            <a:extLst>
              <a:ext uri="{FF2B5EF4-FFF2-40B4-BE49-F238E27FC236}">
                <a16:creationId xmlns:a16="http://schemas.microsoft.com/office/drawing/2014/main" id="{D38DD595-B718-CD48-058F-3E10D78A0ADA}"/>
              </a:ext>
            </a:extLst>
          </p:cNvPr>
          <p:cNvSpPr/>
          <p:nvPr/>
        </p:nvSpPr>
        <p:spPr>
          <a:xfrm>
            <a:off x="-14710" y="-13616"/>
            <a:ext cx="9158710"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57B591D9-E7AA-DB88-90F0-91D604C355DD}"/>
              </a:ext>
            </a:extLst>
          </p:cNvPr>
          <p:cNvPicPr>
            <a:picLocks noGrp="1" noChangeAspect="1"/>
          </p:cNvPicPr>
          <p:nvPr>
            <p:ph type="pic" sz="quarter" idx="50"/>
          </p:nvPr>
        </p:nvPicPr>
        <p:blipFill>
          <a:blip r:embed="rId6" cstate="screen">
            <a:extLst>
              <a:ext uri="{28A0092B-C50C-407E-A947-70E740481C1C}">
                <a14:useLocalDpi xmlns:a14="http://schemas.microsoft.com/office/drawing/2010/main"/>
              </a:ext>
            </a:extLst>
          </a:blip>
          <a:srcRect/>
          <a:stretch/>
        </p:blipFill>
        <p:spPr>
          <a:xfrm>
            <a:off x="295052" y="1979575"/>
            <a:ext cx="1114103" cy="1114100"/>
          </a:xfrm>
        </p:spPr>
      </p:pic>
      <p:pic>
        <p:nvPicPr>
          <p:cNvPr id="3" name="Picture Placeholder 2">
            <a:extLst>
              <a:ext uri="{FF2B5EF4-FFF2-40B4-BE49-F238E27FC236}">
                <a16:creationId xmlns:a16="http://schemas.microsoft.com/office/drawing/2014/main" id="{0FC38BF0-56F1-D1B0-3CBF-443256E8CF12}"/>
              </a:ext>
            </a:extLst>
          </p:cNvPr>
          <p:cNvPicPr>
            <a:picLocks noGrp="1" noChangeAspect="1"/>
          </p:cNvPicPr>
          <p:nvPr>
            <p:ph type="pic" sz="quarter" idx="51"/>
          </p:nvPr>
        </p:nvPicPr>
        <p:blipFill>
          <a:blip r:embed="rId7" cstate="screen">
            <a:extLst>
              <a:ext uri="{28A0092B-C50C-407E-A947-70E740481C1C}">
                <a14:useLocalDpi xmlns:a14="http://schemas.microsoft.com/office/drawing/2010/main"/>
              </a:ext>
            </a:extLst>
          </a:blip>
          <a:srcRect/>
          <a:stretch/>
        </p:blipFill>
        <p:spPr>
          <a:xfrm>
            <a:off x="1843079" y="1962045"/>
            <a:ext cx="1114103" cy="1114100"/>
          </a:xfrm>
        </p:spPr>
      </p:pic>
      <p:pic>
        <p:nvPicPr>
          <p:cNvPr id="6" name="Picture Placeholder 5">
            <a:extLst>
              <a:ext uri="{FF2B5EF4-FFF2-40B4-BE49-F238E27FC236}">
                <a16:creationId xmlns:a16="http://schemas.microsoft.com/office/drawing/2014/main" id="{FA5B7EDB-A6C7-C9FC-0343-EDE198A5BE9F}"/>
              </a:ext>
            </a:extLst>
          </p:cNvPr>
          <p:cNvPicPr>
            <a:picLocks noGrp="1" noChangeAspect="1"/>
          </p:cNvPicPr>
          <p:nvPr>
            <p:ph type="pic" sz="quarter" idx="52"/>
          </p:nvPr>
        </p:nvPicPr>
        <p:blipFill>
          <a:blip r:embed="rId8" cstate="screen">
            <a:extLst>
              <a:ext uri="{28A0092B-C50C-407E-A947-70E740481C1C}">
                <a14:useLocalDpi xmlns:a14="http://schemas.microsoft.com/office/drawing/2010/main"/>
              </a:ext>
            </a:extLst>
          </a:blip>
          <a:srcRect/>
          <a:stretch/>
        </p:blipFill>
        <p:spPr>
          <a:xfrm>
            <a:off x="3352723" y="1967937"/>
            <a:ext cx="1114103" cy="1114100"/>
          </a:xfrm>
        </p:spPr>
      </p:pic>
      <p:pic>
        <p:nvPicPr>
          <p:cNvPr id="8" name="Picture Placeholder 7">
            <a:extLst>
              <a:ext uri="{FF2B5EF4-FFF2-40B4-BE49-F238E27FC236}">
                <a16:creationId xmlns:a16="http://schemas.microsoft.com/office/drawing/2014/main" id="{1646DA42-6A24-239A-DB37-881EA5F039FF}"/>
              </a:ext>
            </a:extLst>
          </p:cNvPr>
          <p:cNvPicPr>
            <a:picLocks noGrp="1" noChangeAspect="1"/>
          </p:cNvPicPr>
          <p:nvPr>
            <p:ph type="pic" sz="quarter" idx="53"/>
          </p:nvPr>
        </p:nvPicPr>
        <p:blipFill>
          <a:blip r:embed="rId9" cstate="screen">
            <a:extLst>
              <a:ext uri="{28A0092B-C50C-407E-A947-70E740481C1C}">
                <a14:useLocalDpi xmlns:a14="http://schemas.microsoft.com/office/drawing/2010/main"/>
              </a:ext>
            </a:extLst>
          </a:blip>
          <a:srcRect/>
          <a:stretch/>
        </p:blipFill>
        <p:spPr>
          <a:xfrm>
            <a:off x="4849384" y="1976950"/>
            <a:ext cx="1114103" cy="1114100"/>
          </a:xfrm>
        </p:spPr>
      </p:pic>
      <p:pic>
        <p:nvPicPr>
          <p:cNvPr id="17" name="Picture Placeholder 16">
            <a:extLst>
              <a:ext uri="{FF2B5EF4-FFF2-40B4-BE49-F238E27FC236}">
                <a16:creationId xmlns:a16="http://schemas.microsoft.com/office/drawing/2014/main" id="{78C4C95E-2753-4C15-689F-7A69823322F7}"/>
              </a:ext>
            </a:extLst>
          </p:cNvPr>
          <p:cNvPicPr>
            <a:picLocks noGrp="1" noChangeAspect="1"/>
          </p:cNvPicPr>
          <p:nvPr>
            <p:ph type="pic" sz="quarter" idx="54"/>
          </p:nvPr>
        </p:nvPicPr>
        <p:blipFill>
          <a:blip r:embed="rId10" cstate="screen">
            <a:extLst>
              <a:ext uri="{28A0092B-C50C-407E-A947-70E740481C1C}">
                <a14:useLocalDpi xmlns:a14="http://schemas.microsoft.com/office/drawing/2010/main"/>
              </a:ext>
            </a:extLst>
          </a:blip>
          <a:srcRect/>
          <a:stretch>
            <a:fillRect/>
          </a:stretch>
        </p:blipFill>
        <p:spPr>
          <a:xfrm>
            <a:off x="6359375" y="1966913"/>
            <a:ext cx="1112988" cy="1112987"/>
          </a:xfrm>
        </p:spPr>
      </p:pic>
      <p:sp>
        <p:nvSpPr>
          <p:cNvPr id="10" name="Text Placeholder 9">
            <a:extLst>
              <a:ext uri="{FF2B5EF4-FFF2-40B4-BE49-F238E27FC236}">
                <a16:creationId xmlns:a16="http://schemas.microsoft.com/office/drawing/2014/main" id="{90B5F078-F177-CE30-4250-02A869157BF6}"/>
              </a:ext>
            </a:extLst>
          </p:cNvPr>
          <p:cNvSpPr>
            <a:spLocks noGrp="1"/>
          </p:cNvSpPr>
          <p:nvPr>
            <p:ph type="body" sz="quarter" idx="48"/>
          </p:nvPr>
        </p:nvSpPr>
        <p:spPr>
          <a:xfrm>
            <a:off x="6181200" y="3405194"/>
            <a:ext cx="1336675" cy="326535"/>
          </a:xfrm>
        </p:spPr>
        <p:txBody>
          <a:bodyPr vert="horz" lIns="0" tIns="0" rIns="0" bIns="0" rtlCol="0" anchor="t">
            <a:noAutofit/>
          </a:bodyPr>
          <a:lstStyle/>
          <a:p>
            <a:r>
              <a:rPr lang="en-US" sz="1400"/>
              <a:t>Client Intake Specialist</a:t>
            </a:r>
            <a:endParaRPr lang="en-US" sz="1400">
              <a:cs typeface="Calibri"/>
            </a:endParaRPr>
          </a:p>
        </p:txBody>
      </p:sp>
      <p:sp>
        <p:nvSpPr>
          <p:cNvPr id="69" name="Text Placeholder 68">
            <a:extLst>
              <a:ext uri="{FF2B5EF4-FFF2-40B4-BE49-F238E27FC236}">
                <a16:creationId xmlns:a16="http://schemas.microsoft.com/office/drawing/2014/main" id="{A7D093C5-8437-4317-9CD9-70605F580D23}"/>
              </a:ext>
            </a:extLst>
          </p:cNvPr>
          <p:cNvSpPr>
            <a:spLocks noGrp="1"/>
          </p:cNvSpPr>
          <p:nvPr>
            <p:ph type="body" sz="quarter" idx="44"/>
          </p:nvPr>
        </p:nvSpPr>
        <p:spPr>
          <a:xfrm>
            <a:off x="3152523" y="3389856"/>
            <a:ext cx="1336675" cy="326535"/>
          </a:xfrm>
        </p:spPr>
        <p:txBody>
          <a:bodyPr>
            <a:normAutofit/>
          </a:bodyPr>
          <a:lstStyle/>
          <a:p>
            <a:r>
              <a:rPr lang="en-US" sz="1600"/>
              <a:t>Energy Auditor</a:t>
            </a:r>
          </a:p>
        </p:txBody>
      </p:sp>
      <p:sp>
        <p:nvSpPr>
          <p:cNvPr id="67" name="Text Placeholder 66">
            <a:extLst>
              <a:ext uri="{FF2B5EF4-FFF2-40B4-BE49-F238E27FC236}">
                <a16:creationId xmlns:a16="http://schemas.microsoft.com/office/drawing/2014/main" id="{D201B111-2DDB-4933-85C2-E85A38FFDC0C}"/>
              </a:ext>
            </a:extLst>
          </p:cNvPr>
          <p:cNvSpPr>
            <a:spLocks noGrp="1"/>
          </p:cNvSpPr>
          <p:nvPr>
            <p:ph type="body" sz="quarter" idx="42"/>
          </p:nvPr>
        </p:nvSpPr>
        <p:spPr>
          <a:xfrm>
            <a:off x="1588841" y="3389856"/>
            <a:ext cx="1336675" cy="326535"/>
          </a:xfrm>
        </p:spPr>
        <p:txBody>
          <a:bodyPr>
            <a:normAutofit/>
          </a:bodyPr>
          <a:lstStyle/>
          <a:p>
            <a:r>
              <a:rPr lang="en-US" sz="1600"/>
              <a:t>Crew Leader</a:t>
            </a:r>
          </a:p>
        </p:txBody>
      </p:sp>
      <p:sp>
        <p:nvSpPr>
          <p:cNvPr id="62" name="Text Placeholder 61">
            <a:extLst>
              <a:ext uri="{FF2B5EF4-FFF2-40B4-BE49-F238E27FC236}">
                <a16:creationId xmlns:a16="http://schemas.microsoft.com/office/drawing/2014/main" id="{117933B9-18F1-44BA-87D1-3BB123BE8F08}"/>
              </a:ext>
            </a:extLst>
          </p:cNvPr>
          <p:cNvSpPr>
            <a:spLocks noGrp="1"/>
          </p:cNvSpPr>
          <p:nvPr>
            <p:ph type="body" sz="quarter" idx="10"/>
          </p:nvPr>
        </p:nvSpPr>
        <p:spPr>
          <a:xfrm>
            <a:off x="21308" y="3389856"/>
            <a:ext cx="1546225" cy="326535"/>
          </a:xfrm>
        </p:spPr>
        <p:txBody>
          <a:bodyPr vert="horz" lIns="0" tIns="0" rIns="0" bIns="0" rtlCol="0" anchor="t">
            <a:noAutofit/>
          </a:bodyPr>
          <a:lstStyle/>
          <a:p>
            <a:r>
              <a:rPr lang="en-US" sz="1600">
                <a:cs typeface="Calibri"/>
              </a:rPr>
              <a:t>Retrofit Installer</a:t>
            </a:r>
            <a:endParaRPr lang="en-US" sz="1600"/>
          </a:p>
        </p:txBody>
      </p:sp>
      <p:pic>
        <p:nvPicPr>
          <p:cNvPr id="4" name="Picture Placeholder 7">
            <a:extLst>
              <a:ext uri="{FF2B5EF4-FFF2-40B4-BE49-F238E27FC236}">
                <a16:creationId xmlns:a16="http://schemas.microsoft.com/office/drawing/2014/main" id="{315AAFE9-A306-2A86-B2C1-9A116A02AF4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844451" y="1971950"/>
            <a:ext cx="1114103" cy="1114100"/>
          </a:xfrm>
          <a:prstGeom prst="ellipse">
            <a:avLst/>
          </a:prstGeom>
          <a:solidFill>
            <a:schemeClr val="accent1"/>
          </a:solidFill>
          <a:ln w="38100">
            <a:solidFill>
              <a:schemeClr val="bg1"/>
            </a:solidFill>
          </a:ln>
        </p:spPr>
      </p:pic>
      <p:sp>
        <p:nvSpPr>
          <p:cNvPr id="7" name="Text Placeholder 9">
            <a:extLst>
              <a:ext uri="{FF2B5EF4-FFF2-40B4-BE49-F238E27FC236}">
                <a16:creationId xmlns:a16="http://schemas.microsoft.com/office/drawing/2014/main" id="{69797B75-42CB-433C-53D9-B1DC62224FA8}"/>
              </a:ext>
            </a:extLst>
          </p:cNvPr>
          <p:cNvSpPr txBox="1">
            <a:spLocks/>
          </p:cNvSpPr>
          <p:nvPr/>
        </p:nvSpPr>
        <p:spPr>
          <a:xfrm>
            <a:off x="4671356" y="3405194"/>
            <a:ext cx="1336675" cy="326535"/>
          </a:xfrm>
          <a:prstGeom prst="rect">
            <a:avLst/>
          </a:prstGeom>
        </p:spPr>
        <p:txBody>
          <a:bodyPr vert="horz" lIns="0" tIns="0" rIns="0" bIns="0" rtlCol="0" anchor="t">
            <a:noAutofit/>
          </a:bodyPr>
          <a:lstStyle>
            <a:lvl1pPr marL="0" indent="0" algn="ctr" defTabSz="457200" rtl="0" eaLnBrk="1" latinLnBrk="0" hangingPunct="1">
              <a:spcBef>
                <a:spcPct val="20000"/>
              </a:spcBef>
              <a:buFont typeface="Arial"/>
              <a:buNone/>
              <a:defRPr sz="1800"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200" kern="1200">
                <a:solidFill>
                  <a:srgbClr val="8DC63F"/>
                </a:solidFill>
                <a:latin typeface="+mn-lt"/>
                <a:ea typeface="+mn-ea"/>
                <a:cs typeface="+mn-cs"/>
              </a:defRPr>
            </a:lvl2pPr>
            <a:lvl3pPr marL="914400" indent="0" algn="l" defTabSz="457200" rtl="0" eaLnBrk="1" latinLnBrk="0" hangingPunct="1">
              <a:spcBef>
                <a:spcPct val="20000"/>
              </a:spcBef>
              <a:buFont typeface="Arial"/>
              <a:buNone/>
              <a:defRPr sz="2200" kern="1200">
                <a:solidFill>
                  <a:srgbClr val="8DC63F"/>
                </a:solidFill>
                <a:latin typeface="+mn-lt"/>
                <a:ea typeface="+mn-ea"/>
                <a:cs typeface="+mn-cs"/>
              </a:defRPr>
            </a:lvl3pPr>
            <a:lvl4pPr marL="1371600" indent="0" algn="l" defTabSz="457200" rtl="0" eaLnBrk="1" latinLnBrk="0" hangingPunct="1">
              <a:spcBef>
                <a:spcPct val="20000"/>
              </a:spcBef>
              <a:buFont typeface="Arial"/>
              <a:buNone/>
              <a:defRPr sz="2200" kern="1200">
                <a:solidFill>
                  <a:srgbClr val="8DC63F"/>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200" kern="1200">
                <a:solidFill>
                  <a:srgbClr val="8DC6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Quality Control Inspector </a:t>
            </a:r>
            <a:endParaRPr lang="en-US" sz="1400">
              <a:cs typeface="Calibri"/>
            </a:endParaRPr>
          </a:p>
        </p:txBody>
      </p:sp>
      <p:sp>
        <p:nvSpPr>
          <p:cNvPr id="14" name="Text Placeholder 9">
            <a:extLst>
              <a:ext uri="{FF2B5EF4-FFF2-40B4-BE49-F238E27FC236}">
                <a16:creationId xmlns:a16="http://schemas.microsoft.com/office/drawing/2014/main" id="{88C28CCF-56FF-6EAC-ACD2-468BE9FCDE1D}"/>
              </a:ext>
            </a:extLst>
          </p:cNvPr>
          <p:cNvSpPr txBox="1">
            <a:spLocks/>
          </p:cNvSpPr>
          <p:nvPr/>
        </p:nvSpPr>
        <p:spPr>
          <a:xfrm>
            <a:off x="7654549" y="3405193"/>
            <a:ext cx="1336675" cy="326535"/>
          </a:xfrm>
          <a:prstGeom prst="rect">
            <a:avLst/>
          </a:prstGeom>
        </p:spPr>
        <p:txBody>
          <a:bodyPr vert="horz" lIns="0" tIns="0" rIns="0" bIns="0" rtlCol="0" anchor="t">
            <a:noAutofit/>
          </a:bodyPr>
          <a:lstStyle>
            <a:lvl1pPr marL="0" indent="0" algn="ctr" defTabSz="457200" rtl="0" eaLnBrk="1" latinLnBrk="0" hangingPunct="1">
              <a:spcBef>
                <a:spcPct val="20000"/>
              </a:spcBef>
              <a:buFont typeface="Arial"/>
              <a:buNone/>
              <a:defRPr sz="1800"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200" kern="1200">
                <a:solidFill>
                  <a:srgbClr val="8DC63F"/>
                </a:solidFill>
                <a:latin typeface="+mn-lt"/>
                <a:ea typeface="+mn-ea"/>
                <a:cs typeface="+mn-cs"/>
              </a:defRPr>
            </a:lvl2pPr>
            <a:lvl3pPr marL="914400" indent="0" algn="l" defTabSz="457200" rtl="0" eaLnBrk="1" latinLnBrk="0" hangingPunct="1">
              <a:spcBef>
                <a:spcPct val="20000"/>
              </a:spcBef>
              <a:buFont typeface="Arial"/>
              <a:buNone/>
              <a:defRPr sz="2200" kern="1200">
                <a:solidFill>
                  <a:srgbClr val="8DC63F"/>
                </a:solidFill>
                <a:latin typeface="+mn-lt"/>
                <a:ea typeface="+mn-ea"/>
                <a:cs typeface="+mn-cs"/>
              </a:defRPr>
            </a:lvl3pPr>
            <a:lvl4pPr marL="1371600" indent="0" algn="l" defTabSz="457200" rtl="0" eaLnBrk="1" latinLnBrk="0" hangingPunct="1">
              <a:spcBef>
                <a:spcPct val="20000"/>
              </a:spcBef>
              <a:buFont typeface="Arial"/>
              <a:buNone/>
              <a:defRPr sz="2200" kern="1200">
                <a:solidFill>
                  <a:srgbClr val="8DC63F"/>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200" kern="1200">
                <a:solidFill>
                  <a:srgbClr val="8DC6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WAP Program Manager</a:t>
            </a:r>
            <a:endParaRPr lang="en-US" sz="1400">
              <a:cs typeface="Calibri"/>
            </a:endParaRPr>
          </a:p>
        </p:txBody>
      </p:sp>
      <p:sp>
        <p:nvSpPr>
          <p:cNvPr id="22" name="Rectangle 21">
            <a:extLst>
              <a:ext uri="{FF2B5EF4-FFF2-40B4-BE49-F238E27FC236}">
                <a16:creationId xmlns:a16="http://schemas.microsoft.com/office/drawing/2014/main" id="{537500BF-D147-6260-50BE-60302261EF78}"/>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8F37BFE6-A967-AB59-9AA9-6F59DF96122B}"/>
              </a:ext>
            </a:extLst>
          </p:cNvPr>
          <p:cNvSpPr txBox="1">
            <a:spLocks/>
          </p:cNvSpPr>
          <p:nvPr/>
        </p:nvSpPr>
        <p:spPr>
          <a:xfrm>
            <a:off x="1" y="0"/>
            <a:ext cx="9144000" cy="907143"/>
          </a:xfrm>
          <a:prstGeom prst="rect">
            <a:avLst/>
          </a:prstGeom>
        </p:spPr>
        <p:txBody>
          <a:bodyPr anchor="ctr" anchorCtr="0"/>
          <a:lstStyle>
            <a:lvl1pPr marL="0" algn="ctr" defTabSz="457200" rtl="0" eaLnBrk="1" latinLnBrk="0" hangingPunct="1">
              <a:lnSpc>
                <a:spcPts val="2800"/>
              </a:lnSpc>
              <a:spcBef>
                <a:spcPts val="0"/>
              </a:spcBef>
              <a:buNone/>
              <a:defRPr sz="3000" kern="1200" spc="0">
                <a:solidFill>
                  <a:schemeClr val="bg1"/>
                </a:solidFill>
                <a:latin typeface="+mj-lt"/>
                <a:ea typeface="+mj-ea"/>
                <a:cs typeface="+mj-cs"/>
              </a:defRPr>
            </a:lvl1pPr>
          </a:lstStyle>
          <a:p>
            <a:r>
              <a:rPr lang="en-US" dirty="0">
                <a:solidFill>
                  <a:schemeClr val="accent1"/>
                </a:solidFill>
              </a:rPr>
              <a:t>Home Energy Career Pathways</a:t>
            </a:r>
            <a:endParaRPr lang="en-US" dirty="0"/>
          </a:p>
        </p:txBody>
      </p:sp>
    </p:spTree>
    <p:extLst>
      <p:ext uri="{BB962C8B-B14F-4D97-AF65-F5344CB8AC3E}">
        <p14:creationId xmlns:p14="http://schemas.microsoft.com/office/powerpoint/2010/main" val="154547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199" y="1126563"/>
            <a:ext cx="4766734" cy="829688"/>
          </a:xfrm>
        </p:spPr>
        <p:txBody>
          <a:bodyPr vert="horz" lIns="91440" tIns="45720" rIns="91440" bIns="45720" rtlCol="0" anchor="t">
            <a:normAutofit/>
          </a:bodyPr>
          <a:lstStyle/>
          <a:p>
            <a:pPr marL="0" indent="0">
              <a:buNone/>
            </a:pPr>
            <a:r>
              <a:rPr lang="en-US" sz="1800" dirty="0"/>
              <a:t>Retrofit installer technicians perform </a:t>
            </a:r>
            <a:r>
              <a:rPr lang="en-US" sz="1800" dirty="0">
                <a:effectLst/>
              </a:rPr>
              <a:t>home energy-saving upgrades</a:t>
            </a:r>
            <a:r>
              <a:rPr lang="en-US" sz="1800" dirty="0"/>
              <a:t>.</a:t>
            </a:r>
            <a:endParaRPr lang="en-US" sz="1800" dirty="0">
              <a:effectLst/>
            </a:endParaRPr>
          </a:p>
          <a:p>
            <a:pPr marL="0" indent="0">
              <a:buNone/>
            </a:pPr>
            <a:endParaRPr lang="en-US" sz="1800" dirty="0"/>
          </a:p>
          <a:p>
            <a:pPr marL="172720" indent="-172720"/>
            <a:endParaRPr lang="en-US" sz="1400"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516466" y="0"/>
            <a:ext cx="5435925" cy="907143"/>
          </a:xfrm>
        </p:spPr>
        <p:txBody>
          <a:bodyPr/>
          <a:lstStyle/>
          <a:p>
            <a:r>
              <a:rPr lang="en-US" dirty="0"/>
              <a:t>Retrofit Installer Technician</a:t>
            </a:r>
          </a:p>
        </p:txBody>
      </p:sp>
      <p:pic>
        <p:nvPicPr>
          <p:cNvPr id="4" name="Picture Placeholder 3">
            <a:extLst>
              <a:ext uri="{FF2B5EF4-FFF2-40B4-BE49-F238E27FC236}">
                <a16:creationId xmlns:a16="http://schemas.microsoft.com/office/drawing/2014/main" id="{6001C0CB-43CF-52D5-99C2-11AD3836BF1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b="-282"/>
          <a:stretch/>
        </p:blipFill>
        <p:spPr>
          <a:xfrm>
            <a:off x="5952392" y="1125538"/>
            <a:ext cx="2729516" cy="3180458"/>
          </a:xfrm>
        </p:spPr>
      </p:pic>
      <p:sp>
        <p:nvSpPr>
          <p:cNvPr id="17" name="TextBox 16">
            <a:extLst>
              <a:ext uri="{FF2B5EF4-FFF2-40B4-BE49-F238E27FC236}">
                <a16:creationId xmlns:a16="http://schemas.microsoft.com/office/drawing/2014/main" id="{3D5E8E02-E51F-7A90-C336-B398C273DB32}"/>
              </a:ext>
            </a:extLst>
          </p:cNvPr>
          <p:cNvSpPr txBox="1"/>
          <p:nvPr/>
        </p:nvSpPr>
        <p:spPr>
          <a:xfrm>
            <a:off x="5954315" y="4387005"/>
            <a:ext cx="2795239" cy="215444"/>
          </a:xfrm>
          <a:prstGeom prst="rect">
            <a:avLst/>
          </a:prstGeom>
          <a:noFill/>
        </p:spPr>
        <p:txBody>
          <a:bodyPr wrap="square" lIns="91440" tIns="45720" rIns="91440" bIns="45720" rtlCol="0" anchor="t">
            <a:spAutoFit/>
          </a:bodyPr>
          <a:lstStyle/>
          <a:p>
            <a:r>
              <a:rPr lang="en-US" sz="800" i="1">
                <a:ea typeface="+mn-lt"/>
                <a:cs typeface="+mn-lt"/>
              </a:rPr>
              <a:t>Photo by Dennis Schroeder / NREL 28786</a:t>
            </a:r>
          </a:p>
        </p:txBody>
      </p:sp>
      <p:pic>
        <p:nvPicPr>
          <p:cNvPr id="13" name="Picture Placeholder 4">
            <a:extLst>
              <a:ext uri="{FF2B5EF4-FFF2-40B4-BE49-F238E27FC236}">
                <a16:creationId xmlns:a16="http://schemas.microsoft.com/office/drawing/2014/main" id="{C75133D9-BE07-4BD5-AB8E-30B212C43A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4197" y="118714"/>
            <a:ext cx="677157" cy="677153"/>
          </a:xfrm>
          <a:prstGeom prst="ellipse">
            <a:avLst/>
          </a:prstGeom>
        </p:spPr>
      </p:pic>
      <p:sp>
        <p:nvSpPr>
          <p:cNvPr id="5" name="TextBox 4">
            <a:extLst>
              <a:ext uri="{FF2B5EF4-FFF2-40B4-BE49-F238E27FC236}">
                <a16:creationId xmlns:a16="http://schemas.microsoft.com/office/drawing/2014/main" id="{3CE019E3-45D3-17EE-801C-3BCD27BF7778}"/>
              </a:ext>
            </a:extLst>
          </p:cNvPr>
          <p:cNvSpPr txBox="1"/>
          <p:nvPr/>
        </p:nvSpPr>
        <p:spPr>
          <a:xfrm>
            <a:off x="516466" y="2074661"/>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Experience with tools</a:t>
            </a:r>
            <a:endParaRPr lang="en-US" sz="1400" dirty="0">
              <a:solidFill>
                <a:schemeClr val="bg1"/>
              </a:solidFill>
              <a:cs typeface="Calibri"/>
            </a:endParaRPr>
          </a:p>
        </p:txBody>
      </p:sp>
      <p:sp>
        <p:nvSpPr>
          <p:cNvPr id="12" name="TextBox 11">
            <a:extLst>
              <a:ext uri="{FF2B5EF4-FFF2-40B4-BE49-F238E27FC236}">
                <a16:creationId xmlns:a16="http://schemas.microsoft.com/office/drawing/2014/main" id="{C044C3FA-FE02-640C-894A-ADAAA3E97EA7}"/>
              </a:ext>
            </a:extLst>
          </p:cNvPr>
          <p:cNvSpPr txBox="1"/>
          <p:nvPr/>
        </p:nvSpPr>
        <p:spPr>
          <a:xfrm>
            <a:off x="516466" y="2523394"/>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Basic building science &amp; math</a:t>
            </a:r>
          </a:p>
        </p:txBody>
      </p:sp>
      <p:sp>
        <p:nvSpPr>
          <p:cNvPr id="14" name="TextBox 13">
            <a:extLst>
              <a:ext uri="{FF2B5EF4-FFF2-40B4-BE49-F238E27FC236}">
                <a16:creationId xmlns:a16="http://schemas.microsoft.com/office/drawing/2014/main" id="{922AECEB-9374-BE0D-6C40-6F31C34D34B9}"/>
              </a:ext>
            </a:extLst>
          </p:cNvPr>
          <p:cNvSpPr txBox="1"/>
          <p:nvPr/>
        </p:nvSpPr>
        <p:spPr>
          <a:xfrm>
            <a:off x="516466" y="2989062"/>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Computer and phone skills</a:t>
            </a:r>
          </a:p>
        </p:txBody>
      </p:sp>
      <p:sp>
        <p:nvSpPr>
          <p:cNvPr id="15" name="TextBox 14">
            <a:extLst>
              <a:ext uri="{FF2B5EF4-FFF2-40B4-BE49-F238E27FC236}">
                <a16:creationId xmlns:a16="http://schemas.microsoft.com/office/drawing/2014/main" id="{F0EE6FCF-024B-1C28-3B1E-20CCF9ED7E68}"/>
              </a:ext>
            </a:extLst>
          </p:cNvPr>
          <p:cNvSpPr txBox="1"/>
          <p:nvPr/>
        </p:nvSpPr>
        <p:spPr>
          <a:xfrm>
            <a:off x="516466" y="3454730"/>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Customer service</a:t>
            </a:r>
            <a:r>
              <a:rPr lang="en-US" sz="1400" dirty="0">
                <a:solidFill>
                  <a:schemeClr val="bg1"/>
                </a:solidFill>
                <a:cs typeface="Calibri"/>
              </a:rPr>
              <a:t> </a:t>
            </a:r>
            <a:r>
              <a:rPr lang="en-US" sz="1400" dirty="0">
                <a:solidFill>
                  <a:schemeClr val="bg1"/>
                </a:solidFill>
              </a:rPr>
              <a:t>skills</a:t>
            </a:r>
          </a:p>
        </p:txBody>
      </p:sp>
      <p:sp>
        <p:nvSpPr>
          <p:cNvPr id="16" name="TextBox 15">
            <a:extLst>
              <a:ext uri="{FF2B5EF4-FFF2-40B4-BE49-F238E27FC236}">
                <a16:creationId xmlns:a16="http://schemas.microsoft.com/office/drawing/2014/main" id="{2BDA8640-72C1-DBC3-19B7-B452D1163B61}"/>
              </a:ext>
            </a:extLst>
          </p:cNvPr>
          <p:cNvSpPr txBox="1"/>
          <p:nvPr/>
        </p:nvSpPr>
        <p:spPr>
          <a:xfrm>
            <a:off x="516466" y="3920398"/>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Positive attitude</a:t>
            </a:r>
          </a:p>
        </p:txBody>
      </p:sp>
      <p:pic>
        <p:nvPicPr>
          <p:cNvPr id="18" name="Picture 17">
            <a:extLst>
              <a:ext uri="{FF2B5EF4-FFF2-40B4-BE49-F238E27FC236}">
                <a16:creationId xmlns:a16="http://schemas.microsoft.com/office/drawing/2014/main" id="{BFCABEC0-AA0B-B94F-B289-6DB25F6E79E2}"/>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4709556" y="4442723"/>
            <a:ext cx="1028754" cy="700777"/>
          </a:xfrm>
          <a:prstGeom prst="rect">
            <a:avLst/>
          </a:prstGeom>
        </p:spPr>
      </p:pic>
      <p:pic>
        <p:nvPicPr>
          <p:cNvPr id="19" name="Picture 18">
            <a:extLst>
              <a:ext uri="{FF2B5EF4-FFF2-40B4-BE49-F238E27FC236}">
                <a16:creationId xmlns:a16="http://schemas.microsoft.com/office/drawing/2014/main" id="{F1A0B002-A800-158B-651D-37A709A60EAD}"/>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1374953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8446" y="1127511"/>
            <a:ext cx="4889087" cy="884015"/>
          </a:xfrm>
        </p:spPr>
        <p:txBody>
          <a:bodyPr vert="horz" lIns="91440" tIns="45720" rIns="91440" bIns="45720" rtlCol="0" anchor="t">
            <a:noAutofit/>
          </a:bodyPr>
          <a:lstStyle/>
          <a:p>
            <a:pPr marL="0" indent="0">
              <a:buNone/>
            </a:pPr>
            <a:r>
              <a:rPr lang="en-US" sz="1800" dirty="0"/>
              <a:t>Crew Leaders supervise </a:t>
            </a:r>
            <a:r>
              <a:rPr lang="en-US" sz="1800" dirty="0">
                <a:effectLst/>
              </a:rPr>
              <a:t>installation of home energy-saving upgrades</a:t>
            </a:r>
            <a:r>
              <a:rPr lang="en-US" sz="1800" dirty="0"/>
              <a:t>.</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324780" y="0"/>
            <a:ext cx="3755618" cy="907143"/>
          </a:xfrm>
        </p:spPr>
        <p:txBody>
          <a:bodyPr/>
          <a:lstStyle/>
          <a:p>
            <a:r>
              <a:rPr lang="en-US" dirty="0"/>
              <a:t>Crew Leader</a:t>
            </a:r>
          </a:p>
        </p:txBody>
      </p:sp>
      <p:pic>
        <p:nvPicPr>
          <p:cNvPr id="12" name="Picture Placeholder 11">
            <a:extLst>
              <a:ext uri="{FF2B5EF4-FFF2-40B4-BE49-F238E27FC236}">
                <a16:creationId xmlns:a16="http://schemas.microsoft.com/office/drawing/2014/main" id="{F471D05F-8C65-446F-B3DF-46D281D9077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214" b="-214"/>
          <a:stretch/>
        </p:blipFill>
        <p:spPr>
          <a:xfrm>
            <a:off x="5952392" y="1125538"/>
            <a:ext cx="2733162" cy="3194085"/>
          </a:xfrm>
        </p:spPr>
      </p:pic>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ea typeface="+mn-lt"/>
                <a:cs typeface="+mn-lt"/>
              </a:rPr>
              <a:t>Photo by Werner Slocum / NREL </a:t>
            </a:r>
            <a:r>
              <a:rPr lang="en-US" dirty="0">
                <a:ea typeface="+mn-lt"/>
                <a:cs typeface="+mn-lt"/>
              </a:rPr>
              <a:t>72233</a:t>
            </a:r>
            <a:endParaRPr lang="en-US">
              <a:cs typeface="Calibri"/>
            </a:endParaRPr>
          </a:p>
        </p:txBody>
      </p:sp>
      <p:pic>
        <p:nvPicPr>
          <p:cNvPr id="8" name="Picture Placeholder 2">
            <a:extLst>
              <a:ext uri="{FF2B5EF4-FFF2-40B4-BE49-F238E27FC236}">
                <a16:creationId xmlns:a16="http://schemas.microsoft.com/office/drawing/2014/main" id="{3EA346E3-9948-2CF1-94F4-EF39D6ABAE8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9547" y="118266"/>
            <a:ext cx="707119" cy="707115"/>
          </a:xfrm>
          <a:prstGeom prst="ellipse">
            <a:avLst/>
          </a:prstGeom>
        </p:spPr>
      </p:pic>
      <p:sp>
        <p:nvSpPr>
          <p:cNvPr id="4" name="TextBox 3">
            <a:extLst>
              <a:ext uri="{FF2B5EF4-FFF2-40B4-BE49-F238E27FC236}">
                <a16:creationId xmlns:a16="http://schemas.microsoft.com/office/drawing/2014/main" id="{15F37B25-85F1-4B1F-DD38-A7B509F48D42}"/>
              </a:ext>
            </a:extLst>
          </p:cNvPr>
          <p:cNvSpPr txBox="1"/>
          <p:nvPr/>
        </p:nvSpPr>
        <p:spPr>
          <a:xfrm>
            <a:off x="516466" y="2074661"/>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9" name="TextBox 8">
            <a:extLst>
              <a:ext uri="{FF2B5EF4-FFF2-40B4-BE49-F238E27FC236}">
                <a16:creationId xmlns:a16="http://schemas.microsoft.com/office/drawing/2014/main" id="{EB70B2C3-90B0-ED3F-5AC9-CC65082AE36E}"/>
              </a:ext>
            </a:extLst>
          </p:cNvPr>
          <p:cNvSpPr txBox="1"/>
          <p:nvPr/>
        </p:nvSpPr>
        <p:spPr>
          <a:xfrm>
            <a:off x="516466" y="2523394"/>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Ability to explain diagrams and manuals</a:t>
            </a:r>
          </a:p>
        </p:txBody>
      </p:sp>
      <p:sp>
        <p:nvSpPr>
          <p:cNvPr id="11" name="TextBox 10">
            <a:extLst>
              <a:ext uri="{FF2B5EF4-FFF2-40B4-BE49-F238E27FC236}">
                <a16:creationId xmlns:a16="http://schemas.microsoft.com/office/drawing/2014/main" id="{3C02BBA3-941B-15E0-14C7-1CC74BD8F572}"/>
              </a:ext>
            </a:extLst>
          </p:cNvPr>
          <p:cNvSpPr txBox="1"/>
          <p:nvPr/>
        </p:nvSpPr>
        <p:spPr>
          <a:xfrm>
            <a:off x="516466" y="2989062"/>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Leadership and interpersonal skills</a:t>
            </a:r>
          </a:p>
        </p:txBody>
      </p:sp>
      <p:sp>
        <p:nvSpPr>
          <p:cNvPr id="15" name="TextBox 14">
            <a:extLst>
              <a:ext uri="{FF2B5EF4-FFF2-40B4-BE49-F238E27FC236}">
                <a16:creationId xmlns:a16="http://schemas.microsoft.com/office/drawing/2014/main" id="{126304CE-0D86-5CF5-2366-8240FF00F450}"/>
              </a:ext>
            </a:extLst>
          </p:cNvPr>
          <p:cNvSpPr txBox="1"/>
          <p:nvPr/>
        </p:nvSpPr>
        <p:spPr>
          <a:xfrm>
            <a:off x="516466" y="3454730"/>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Problem-solving skills</a:t>
            </a:r>
          </a:p>
        </p:txBody>
      </p:sp>
      <p:sp>
        <p:nvSpPr>
          <p:cNvPr id="16" name="TextBox 15">
            <a:extLst>
              <a:ext uri="{FF2B5EF4-FFF2-40B4-BE49-F238E27FC236}">
                <a16:creationId xmlns:a16="http://schemas.microsoft.com/office/drawing/2014/main" id="{C60C361A-83E8-48BF-C541-5DB24BB18FE5}"/>
              </a:ext>
            </a:extLst>
          </p:cNvPr>
          <p:cNvSpPr txBox="1"/>
          <p:nvPr/>
        </p:nvSpPr>
        <p:spPr>
          <a:xfrm>
            <a:off x="516466" y="3920398"/>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Responsible</a:t>
            </a:r>
          </a:p>
        </p:txBody>
      </p:sp>
    </p:spTree>
    <p:extLst>
      <p:ext uri="{BB962C8B-B14F-4D97-AF65-F5344CB8AC3E}">
        <p14:creationId xmlns:p14="http://schemas.microsoft.com/office/powerpoint/2010/main" val="1005350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6466" y="1125538"/>
            <a:ext cx="4826001" cy="702647"/>
          </a:xfrm>
        </p:spPr>
        <p:txBody>
          <a:bodyPr vert="horz" lIns="91440" tIns="45720" rIns="91440" bIns="45720" rtlCol="0" anchor="t">
            <a:noAutofit/>
          </a:bodyPr>
          <a:lstStyle/>
          <a:p>
            <a:pPr marL="0" indent="0">
              <a:buNone/>
            </a:pPr>
            <a:r>
              <a:rPr lang="en-US" sz="1800" dirty="0">
                <a:cs typeface="Calibri"/>
              </a:rPr>
              <a:t>Energy auditors use a variety of technologies to assess a home and determine which measures are cost-effective. </a:t>
            </a:r>
            <a:endParaRPr lang="en-US"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269022" y="0"/>
            <a:ext cx="4235023" cy="907143"/>
          </a:xfrm>
        </p:spPr>
        <p:txBody>
          <a:bodyPr/>
          <a:lstStyle/>
          <a:p>
            <a:r>
              <a:rPr lang="en-US" dirty="0"/>
              <a:t>Energy Auditor</a:t>
            </a:r>
          </a:p>
        </p:txBody>
      </p:sp>
      <p:pic>
        <p:nvPicPr>
          <p:cNvPr id="5" name="Picture Placeholder 5">
            <a:extLst>
              <a:ext uri="{FF2B5EF4-FFF2-40B4-BE49-F238E27FC236}">
                <a16:creationId xmlns:a16="http://schemas.microsoft.com/office/drawing/2014/main" id="{4B477827-AA0A-E42A-7A08-116327F6E2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5661" y="98544"/>
            <a:ext cx="690976" cy="702648"/>
          </a:xfrm>
          <a:prstGeom prst="ellipse">
            <a:avLst/>
          </a:prstGeom>
        </p:spPr>
      </p:pic>
      <p:pic>
        <p:nvPicPr>
          <p:cNvPr id="4" name="Picture Placeholder 16" descr="A hand holding a thermal imaging camera&#10;&#10;Description automatically generated">
            <a:extLst>
              <a:ext uri="{FF2B5EF4-FFF2-40B4-BE49-F238E27FC236}">
                <a16:creationId xmlns:a16="http://schemas.microsoft.com/office/drawing/2014/main" id="{C884AE48-BA46-F006-8DBB-589ACBBDE8D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53125" y="1125538"/>
            <a:ext cx="2733675" cy="3179762"/>
          </a:xfrm>
          <a:prstGeom prst="rect">
            <a:avLst/>
          </a:prstGeom>
          <a:solidFill>
            <a:schemeClr val="bg1">
              <a:lumMod val="85000"/>
            </a:schemeClr>
          </a:solidFill>
        </p:spPr>
      </p:pic>
      <p:sp>
        <p:nvSpPr>
          <p:cNvPr id="8" name="TextBox 7">
            <a:extLst>
              <a:ext uri="{FF2B5EF4-FFF2-40B4-BE49-F238E27FC236}">
                <a16:creationId xmlns:a16="http://schemas.microsoft.com/office/drawing/2014/main" id="{99CBF7AC-AF07-C205-DE02-F0DB6477079B}"/>
              </a:ext>
            </a:extLst>
          </p:cNvPr>
          <p:cNvSpPr txBox="1"/>
          <p:nvPr/>
        </p:nvSpPr>
        <p:spPr>
          <a:xfrm>
            <a:off x="516466" y="2074661"/>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Ability to pay attention to detail and be organized</a:t>
            </a:r>
          </a:p>
        </p:txBody>
      </p:sp>
      <p:sp>
        <p:nvSpPr>
          <p:cNvPr id="9" name="TextBox 8">
            <a:extLst>
              <a:ext uri="{FF2B5EF4-FFF2-40B4-BE49-F238E27FC236}">
                <a16:creationId xmlns:a16="http://schemas.microsoft.com/office/drawing/2014/main" id="{7670E97D-BEE8-2DA2-2D12-3E0791BAD458}"/>
              </a:ext>
            </a:extLst>
          </p:cNvPr>
          <p:cNvSpPr txBox="1"/>
          <p:nvPr/>
        </p:nvSpPr>
        <p:spPr>
          <a:xfrm>
            <a:off x="516466" y="2523394"/>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Knowledge about building science</a:t>
            </a:r>
          </a:p>
        </p:txBody>
      </p:sp>
      <p:sp>
        <p:nvSpPr>
          <p:cNvPr id="12" name="TextBox 11">
            <a:extLst>
              <a:ext uri="{FF2B5EF4-FFF2-40B4-BE49-F238E27FC236}">
                <a16:creationId xmlns:a16="http://schemas.microsoft.com/office/drawing/2014/main" id="{8F40DA28-767B-2D56-6BF7-E31DBB28F6F5}"/>
              </a:ext>
            </a:extLst>
          </p:cNvPr>
          <p:cNvSpPr txBox="1"/>
          <p:nvPr/>
        </p:nvSpPr>
        <p:spPr>
          <a:xfrm>
            <a:off x="516466" y="2989062"/>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15" name="TextBox 14">
            <a:extLst>
              <a:ext uri="{FF2B5EF4-FFF2-40B4-BE49-F238E27FC236}">
                <a16:creationId xmlns:a16="http://schemas.microsoft.com/office/drawing/2014/main" id="{80429CC2-562F-84CF-BC0B-D2F4B650C876}"/>
              </a:ext>
            </a:extLst>
          </p:cNvPr>
          <p:cNvSpPr txBox="1"/>
          <p:nvPr/>
        </p:nvSpPr>
        <p:spPr>
          <a:xfrm>
            <a:off x="516466" y="3454730"/>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Ability to organize and track data</a:t>
            </a:r>
          </a:p>
        </p:txBody>
      </p:sp>
      <p:sp>
        <p:nvSpPr>
          <p:cNvPr id="16" name="TextBox 15">
            <a:extLst>
              <a:ext uri="{FF2B5EF4-FFF2-40B4-BE49-F238E27FC236}">
                <a16:creationId xmlns:a16="http://schemas.microsoft.com/office/drawing/2014/main" id="{5235AA76-2746-9AED-E87A-5365D71D95CA}"/>
              </a:ext>
            </a:extLst>
          </p:cNvPr>
          <p:cNvSpPr txBox="1"/>
          <p:nvPr/>
        </p:nvSpPr>
        <p:spPr>
          <a:xfrm>
            <a:off x="516466" y="3920398"/>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Advanced diagnostic tools and techniques</a:t>
            </a:r>
          </a:p>
        </p:txBody>
      </p:sp>
      <p:pic>
        <p:nvPicPr>
          <p:cNvPr id="17" name="Picture 16">
            <a:extLst>
              <a:ext uri="{FF2B5EF4-FFF2-40B4-BE49-F238E27FC236}">
                <a16:creationId xmlns:a16="http://schemas.microsoft.com/office/drawing/2014/main" id="{5492D9F4-BF52-6E52-ECE1-616ABEF80CD7}"/>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7683446" y="4442723"/>
            <a:ext cx="1028754" cy="700777"/>
          </a:xfrm>
          <a:prstGeom prst="rect">
            <a:avLst/>
          </a:prstGeom>
        </p:spPr>
      </p:pic>
      <p:pic>
        <p:nvPicPr>
          <p:cNvPr id="19" name="Picture 18">
            <a:extLst>
              <a:ext uri="{FF2B5EF4-FFF2-40B4-BE49-F238E27FC236}">
                <a16:creationId xmlns:a16="http://schemas.microsoft.com/office/drawing/2014/main" id="{9A2E60D4-881C-9FF5-A9C1-A66368178AAB}"/>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4123029" y="0"/>
            <a:ext cx="1028754" cy="700777"/>
          </a:xfrm>
          <a:prstGeom prst="rect">
            <a:avLst/>
          </a:prstGeom>
        </p:spPr>
      </p:pic>
      <p:sp>
        <p:nvSpPr>
          <p:cNvPr id="13" name="Text Placeholder 12">
            <a:extLst>
              <a:ext uri="{FF2B5EF4-FFF2-40B4-BE49-F238E27FC236}">
                <a16:creationId xmlns:a16="http://schemas.microsoft.com/office/drawing/2014/main" id="{6F82BBD9-82C5-C0B0-0391-4346258F7FC3}"/>
              </a:ext>
            </a:extLst>
          </p:cNvPr>
          <p:cNvSpPr>
            <a:spLocks noGrp="1"/>
          </p:cNvSpPr>
          <p:nvPr>
            <p:ph type="body" sz="quarter" idx="22"/>
          </p:nvPr>
        </p:nvSpPr>
        <p:spPr/>
        <p:txBody>
          <a:bodyPr/>
          <a:lstStyle/>
          <a:p>
            <a:endParaRPr lang="en-US"/>
          </a:p>
        </p:txBody>
      </p:sp>
      <p:pic>
        <p:nvPicPr>
          <p:cNvPr id="23" name="Picture Placeholder 16" descr="A hand holding a thermal imaging camera&#10;&#10;Description automatically generated">
            <a:extLst>
              <a:ext uri="{FF2B5EF4-FFF2-40B4-BE49-F238E27FC236}">
                <a16:creationId xmlns:a16="http://schemas.microsoft.com/office/drawing/2014/main" id="{895C5D7E-E22A-4B72-B3FF-8208FF4F77E6}"/>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t="101" b="101"/>
          <a:stretch>
            <a:fillRect/>
          </a:stretch>
        </p:blipFill>
        <p:spPr>
          <a:xfrm>
            <a:off x="5953125" y="1125538"/>
            <a:ext cx="2733675" cy="3179762"/>
          </a:xfrm>
        </p:spPr>
      </p:pic>
    </p:spTree>
    <p:extLst>
      <p:ext uri="{BB962C8B-B14F-4D97-AF65-F5344CB8AC3E}">
        <p14:creationId xmlns:p14="http://schemas.microsoft.com/office/powerpoint/2010/main" val="1836314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5459" y="1122151"/>
            <a:ext cx="5062263" cy="907143"/>
          </a:xfrm>
        </p:spPr>
        <p:txBody>
          <a:bodyPr vert="horz" lIns="91440" tIns="45720" rIns="91440" bIns="45720" rtlCol="0" anchor="t">
            <a:normAutofit/>
          </a:bodyPr>
          <a:lstStyle/>
          <a:p>
            <a:pPr marL="0" indent="0">
              <a:buNone/>
            </a:pPr>
            <a:r>
              <a:rPr lang="en-US" sz="1800" dirty="0"/>
              <a:t>Inspectors </a:t>
            </a:r>
            <a:r>
              <a:rPr lang="en-US" sz="1800" dirty="0">
                <a:latin typeface="Calibri"/>
                <a:cs typeface="Arial"/>
              </a:rPr>
              <a:t>e</a:t>
            </a:r>
            <a:r>
              <a:rPr lang="en-US" sz="1800" dirty="0">
                <a:effectLst/>
                <a:latin typeface="Calibri"/>
                <a:cs typeface="Arial"/>
              </a:rPr>
              <a:t>nsure quality and completion of installed energy-saving upgrades</a:t>
            </a:r>
            <a:r>
              <a:rPr lang="en-US" sz="1800" dirty="0">
                <a:latin typeface="Calibri"/>
                <a:cs typeface="Arial"/>
              </a:rPr>
              <a:t>.</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685800" y="0"/>
            <a:ext cx="4725042" cy="907143"/>
          </a:xfrm>
        </p:spPr>
        <p:txBody>
          <a:bodyPr/>
          <a:lstStyle/>
          <a:p>
            <a:r>
              <a:rPr lang="en-US" dirty="0"/>
              <a:t>Quality Control Inspector</a:t>
            </a:r>
          </a:p>
        </p:txBody>
      </p:sp>
      <p:pic>
        <p:nvPicPr>
          <p:cNvPr id="11" name="Picture Placeholder 10">
            <a:extLst>
              <a:ext uri="{FF2B5EF4-FFF2-40B4-BE49-F238E27FC236}">
                <a16:creationId xmlns:a16="http://schemas.microsoft.com/office/drawing/2014/main" id="{2FFCCD7A-DEE9-9B88-A70E-25B07334587E}"/>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410"/>
          <a:stretch/>
        </p:blipFill>
        <p:spPr>
          <a:xfrm>
            <a:off x="5952392" y="1125538"/>
            <a:ext cx="2731256" cy="3180458"/>
          </a:xfrm>
        </p:spPr>
      </p:pic>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cs typeface="Calibri"/>
              </a:rPr>
              <a:t>Photo by Werner Slocum / NREL 72300</a:t>
            </a:r>
            <a:endParaRPr lang="en-US"/>
          </a:p>
        </p:txBody>
      </p:sp>
      <p:pic>
        <p:nvPicPr>
          <p:cNvPr id="13" name="Picture Placeholder 7">
            <a:extLst>
              <a:ext uri="{FF2B5EF4-FFF2-40B4-BE49-F238E27FC236}">
                <a16:creationId xmlns:a16="http://schemas.microsoft.com/office/drawing/2014/main" id="{08DD451E-B26A-4E8D-4201-23D0F69BA2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521" y="140815"/>
            <a:ext cx="659346" cy="653369"/>
          </a:xfrm>
          <a:prstGeom prst="ellipse">
            <a:avLst/>
          </a:prstGeom>
        </p:spPr>
      </p:pic>
      <p:sp>
        <p:nvSpPr>
          <p:cNvPr id="4" name="TextBox 3">
            <a:extLst>
              <a:ext uri="{FF2B5EF4-FFF2-40B4-BE49-F238E27FC236}">
                <a16:creationId xmlns:a16="http://schemas.microsoft.com/office/drawing/2014/main" id="{9B43B5F1-1397-2080-7D4A-E43B3A7E3CB9}"/>
              </a:ext>
            </a:extLst>
          </p:cNvPr>
          <p:cNvSpPr txBox="1"/>
          <p:nvPr/>
        </p:nvSpPr>
        <p:spPr>
          <a:xfrm>
            <a:off x="516466" y="2074661"/>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Knowledge about building science</a:t>
            </a:r>
          </a:p>
        </p:txBody>
      </p:sp>
      <p:sp>
        <p:nvSpPr>
          <p:cNvPr id="12" name="TextBox 11">
            <a:extLst>
              <a:ext uri="{FF2B5EF4-FFF2-40B4-BE49-F238E27FC236}">
                <a16:creationId xmlns:a16="http://schemas.microsoft.com/office/drawing/2014/main" id="{6B66E61A-E20A-3A1D-941B-5B53160872E9}"/>
              </a:ext>
            </a:extLst>
          </p:cNvPr>
          <p:cNvSpPr txBox="1"/>
          <p:nvPr/>
        </p:nvSpPr>
        <p:spPr>
          <a:xfrm>
            <a:off x="516466" y="2523394"/>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14" name="TextBox 13">
            <a:extLst>
              <a:ext uri="{FF2B5EF4-FFF2-40B4-BE49-F238E27FC236}">
                <a16:creationId xmlns:a16="http://schemas.microsoft.com/office/drawing/2014/main" id="{440BB77A-D62D-E28B-1B28-F5FEBEC8FD95}"/>
              </a:ext>
            </a:extLst>
          </p:cNvPr>
          <p:cNvSpPr txBox="1"/>
          <p:nvPr/>
        </p:nvSpPr>
        <p:spPr>
          <a:xfrm>
            <a:off x="516466" y="2989062"/>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Ability to multitask</a:t>
            </a:r>
          </a:p>
        </p:txBody>
      </p:sp>
      <p:sp>
        <p:nvSpPr>
          <p:cNvPr id="15" name="TextBox 14">
            <a:extLst>
              <a:ext uri="{FF2B5EF4-FFF2-40B4-BE49-F238E27FC236}">
                <a16:creationId xmlns:a16="http://schemas.microsoft.com/office/drawing/2014/main" id="{E680E7F9-1809-179D-A553-0DFFD30ED8C8}"/>
              </a:ext>
            </a:extLst>
          </p:cNvPr>
          <p:cNvSpPr txBox="1"/>
          <p:nvPr/>
        </p:nvSpPr>
        <p:spPr>
          <a:xfrm>
            <a:off x="516466" y="3454730"/>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Organized</a:t>
            </a:r>
          </a:p>
        </p:txBody>
      </p:sp>
      <p:sp>
        <p:nvSpPr>
          <p:cNvPr id="16" name="TextBox 15">
            <a:extLst>
              <a:ext uri="{FF2B5EF4-FFF2-40B4-BE49-F238E27FC236}">
                <a16:creationId xmlns:a16="http://schemas.microsoft.com/office/drawing/2014/main" id="{741FB45E-3D28-FC45-4188-450A8061793B}"/>
              </a:ext>
            </a:extLst>
          </p:cNvPr>
          <p:cNvSpPr txBox="1"/>
          <p:nvPr/>
        </p:nvSpPr>
        <p:spPr>
          <a:xfrm>
            <a:off x="516466" y="3920398"/>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Attention to detail</a:t>
            </a:r>
          </a:p>
        </p:txBody>
      </p:sp>
    </p:spTree>
    <p:extLst>
      <p:ext uri="{BB962C8B-B14F-4D97-AF65-F5344CB8AC3E}">
        <p14:creationId xmlns:p14="http://schemas.microsoft.com/office/powerpoint/2010/main" val="147665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5459" y="1150889"/>
            <a:ext cx="5150469" cy="570918"/>
          </a:xfrm>
        </p:spPr>
        <p:txBody>
          <a:bodyPr vert="horz" lIns="91440" tIns="45720" rIns="91440" bIns="45720" rtlCol="0" anchor="t">
            <a:normAutofit/>
          </a:bodyPr>
          <a:lstStyle/>
          <a:p>
            <a:pPr marL="0" indent="0">
              <a:buNone/>
            </a:pPr>
            <a:r>
              <a:rPr lang="en-US" sz="1800" dirty="0">
                <a:effectLst/>
                <a:latin typeface="Arial"/>
                <a:cs typeface="Arial"/>
              </a:rPr>
              <a:t>Confirms client eligibility for the program.</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450230" y="0"/>
            <a:ext cx="4960611" cy="907143"/>
          </a:xfrm>
        </p:spPr>
        <p:txBody>
          <a:bodyPr/>
          <a:lstStyle/>
          <a:p>
            <a:r>
              <a:rPr lang="en-US" dirty="0"/>
              <a:t>Client Intake Specialist</a:t>
            </a:r>
          </a:p>
        </p:txBody>
      </p:sp>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dirty="0">
                <a:cs typeface="Calibri"/>
              </a:rPr>
              <a:t>Photo by Getty Images 1327589078</a:t>
            </a:r>
            <a:endParaRPr lang="en-US" dirty="0">
              <a:ea typeface="+mn-lt"/>
              <a:cs typeface="+mn-lt"/>
            </a:endParaRPr>
          </a:p>
        </p:txBody>
      </p:sp>
      <p:pic>
        <p:nvPicPr>
          <p:cNvPr id="4" name="Picture Placeholder 3">
            <a:extLst>
              <a:ext uri="{FF2B5EF4-FFF2-40B4-BE49-F238E27FC236}">
                <a16:creationId xmlns:a16="http://schemas.microsoft.com/office/drawing/2014/main" id="{65E21E4E-35A1-5C4E-D274-194604EDB68B}"/>
              </a:ext>
            </a:extLst>
          </p:cNvPr>
          <p:cNvPicPr>
            <a:picLocks noGrp="1" noChangeAspect="1"/>
          </p:cNvPicPr>
          <p:nvPr>
            <p:ph type="pic" sz="quarter" idx="11"/>
          </p:nvPr>
        </p:nvPicPr>
        <p:blipFill>
          <a:blip r:embed="rId3"/>
          <a:srcRect l="25864" r="25864"/>
          <a:stretch/>
        </p:blipFill>
        <p:spPr>
          <a:xfrm>
            <a:off x="5952392" y="1125538"/>
            <a:ext cx="2735853" cy="3187266"/>
          </a:xfrm>
        </p:spPr>
      </p:pic>
      <p:pic>
        <p:nvPicPr>
          <p:cNvPr id="7" name="Picture Placeholder 16">
            <a:extLst>
              <a:ext uri="{FF2B5EF4-FFF2-40B4-BE49-F238E27FC236}">
                <a16:creationId xmlns:a16="http://schemas.microsoft.com/office/drawing/2014/main" id="{CB6A4AAC-BB82-7A78-8D9F-CFB17D57074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479" y="114990"/>
            <a:ext cx="675501" cy="692793"/>
          </a:xfrm>
          <a:prstGeom prst="ellipse">
            <a:avLst/>
          </a:prstGeom>
        </p:spPr>
      </p:pic>
      <p:sp>
        <p:nvSpPr>
          <p:cNvPr id="8" name="TextBox 7">
            <a:extLst>
              <a:ext uri="{FF2B5EF4-FFF2-40B4-BE49-F238E27FC236}">
                <a16:creationId xmlns:a16="http://schemas.microsoft.com/office/drawing/2014/main" id="{5FC85231-6D36-B159-273C-FCF1347BFA04}"/>
              </a:ext>
            </a:extLst>
          </p:cNvPr>
          <p:cNvSpPr txBox="1"/>
          <p:nvPr/>
        </p:nvSpPr>
        <p:spPr>
          <a:xfrm>
            <a:off x="516466" y="2074661"/>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Knowledge about WAP and weatherization measures</a:t>
            </a:r>
          </a:p>
        </p:txBody>
      </p:sp>
      <p:sp>
        <p:nvSpPr>
          <p:cNvPr id="9" name="TextBox 8">
            <a:extLst>
              <a:ext uri="{FF2B5EF4-FFF2-40B4-BE49-F238E27FC236}">
                <a16:creationId xmlns:a16="http://schemas.microsoft.com/office/drawing/2014/main" id="{1E3ADD4B-0914-2322-8ED5-586235E9087E}"/>
              </a:ext>
            </a:extLst>
          </p:cNvPr>
          <p:cNvSpPr txBox="1"/>
          <p:nvPr/>
        </p:nvSpPr>
        <p:spPr>
          <a:xfrm>
            <a:off x="516466" y="2523394"/>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Understand utility bills and financial documents</a:t>
            </a:r>
          </a:p>
        </p:txBody>
      </p:sp>
      <p:sp>
        <p:nvSpPr>
          <p:cNvPr id="15" name="TextBox 14">
            <a:extLst>
              <a:ext uri="{FF2B5EF4-FFF2-40B4-BE49-F238E27FC236}">
                <a16:creationId xmlns:a16="http://schemas.microsoft.com/office/drawing/2014/main" id="{151C88F3-A515-9C83-E65A-BE6916849D4E}"/>
              </a:ext>
            </a:extLst>
          </p:cNvPr>
          <p:cNvSpPr txBox="1"/>
          <p:nvPr/>
        </p:nvSpPr>
        <p:spPr>
          <a:xfrm>
            <a:off x="516466" y="2989062"/>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Enjoy talking with people</a:t>
            </a:r>
          </a:p>
        </p:txBody>
      </p:sp>
      <p:sp>
        <p:nvSpPr>
          <p:cNvPr id="16" name="TextBox 15">
            <a:extLst>
              <a:ext uri="{FF2B5EF4-FFF2-40B4-BE49-F238E27FC236}">
                <a16:creationId xmlns:a16="http://schemas.microsoft.com/office/drawing/2014/main" id="{D8C05BD9-B36C-1B1F-A2D4-D81F6C8E0542}"/>
              </a:ext>
            </a:extLst>
          </p:cNvPr>
          <p:cNvSpPr txBox="1"/>
          <p:nvPr/>
        </p:nvSpPr>
        <p:spPr>
          <a:xfrm>
            <a:off x="516466" y="3454730"/>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Organized</a:t>
            </a:r>
          </a:p>
        </p:txBody>
      </p:sp>
      <p:sp>
        <p:nvSpPr>
          <p:cNvPr id="17" name="TextBox 16">
            <a:extLst>
              <a:ext uri="{FF2B5EF4-FFF2-40B4-BE49-F238E27FC236}">
                <a16:creationId xmlns:a16="http://schemas.microsoft.com/office/drawing/2014/main" id="{212FF092-8BAD-2ABB-FD30-7080ADC5D45B}"/>
              </a:ext>
            </a:extLst>
          </p:cNvPr>
          <p:cNvSpPr txBox="1"/>
          <p:nvPr/>
        </p:nvSpPr>
        <p:spPr>
          <a:xfrm>
            <a:off x="516466" y="3920398"/>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Attention to detail</a:t>
            </a:r>
          </a:p>
        </p:txBody>
      </p:sp>
      <p:pic>
        <p:nvPicPr>
          <p:cNvPr id="18" name="Picture 17">
            <a:extLst>
              <a:ext uri="{FF2B5EF4-FFF2-40B4-BE49-F238E27FC236}">
                <a16:creationId xmlns:a16="http://schemas.microsoft.com/office/drawing/2014/main" id="{E3D3EE7C-F3EF-F33E-805D-C03E02217F37}"/>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1653089" y="4442723"/>
            <a:ext cx="1028754" cy="700777"/>
          </a:xfrm>
          <a:prstGeom prst="rect">
            <a:avLst/>
          </a:prstGeom>
        </p:spPr>
      </p:pic>
    </p:spTree>
    <p:extLst>
      <p:ext uri="{BB962C8B-B14F-4D97-AF65-F5344CB8AC3E}">
        <p14:creationId xmlns:p14="http://schemas.microsoft.com/office/powerpoint/2010/main" val="395130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D54C2E-35B2-94B5-95A7-E991FED5E740}"/>
              </a:ext>
            </a:extLst>
          </p:cNvPr>
          <p:cNvCxnSpPr/>
          <p:nvPr/>
        </p:nvCxnSpPr>
        <p:spPr>
          <a:xfrm>
            <a:off x="983661" y="1570498"/>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Text Placeholder 6">
            <a:extLst>
              <a:ext uri="{FF2B5EF4-FFF2-40B4-BE49-F238E27FC236}">
                <a16:creationId xmlns:a16="http://schemas.microsoft.com/office/drawing/2014/main" id="{FEE79695-12E1-C10B-D7E7-CFB825154417}"/>
              </a:ext>
            </a:extLst>
          </p:cNvPr>
          <p:cNvSpPr txBox="1">
            <a:spLocks/>
          </p:cNvSpPr>
          <p:nvPr/>
        </p:nvSpPr>
        <p:spPr>
          <a:xfrm>
            <a:off x="983661" y="1660260"/>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Work of Weatherization</a:t>
            </a:r>
          </a:p>
        </p:txBody>
      </p:sp>
      <p:sp>
        <p:nvSpPr>
          <p:cNvPr id="14" name="Text Placeholder 6">
            <a:extLst>
              <a:ext uri="{FF2B5EF4-FFF2-40B4-BE49-F238E27FC236}">
                <a16:creationId xmlns:a16="http://schemas.microsoft.com/office/drawing/2014/main" id="{3F828BBE-7BE2-DD5B-F76A-0F7343BD6888}"/>
              </a:ext>
            </a:extLst>
          </p:cNvPr>
          <p:cNvSpPr txBox="1">
            <a:spLocks/>
          </p:cNvSpPr>
          <p:nvPr/>
        </p:nvSpPr>
        <p:spPr>
          <a:xfrm>
            <a:off x="983661" y="2144817"/>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Jobs and Careers in Weatherization</a:t>
            </a:r>
          </a:p>
        </p:txBody>
      </p:sp>
      <p:cxnSp>
        <p:nvCxnSpPr>
          <p:cNvPr id="15" name="Straight Connector 14">
            <a:extLst>
              <a:ext uri="{FF2B5EF4-FFF2-40B4-BE49-F238E27FC236}">
                <a16:creationId xmlns:a16="http://schemas.microsoft.com/office/drawing/2014/main" id="{D35AC95D-3D2C-C06D-70DB-1AC128C3E913}"/>
              </a:ext>
            </a:extLst>
          </p:cNvPr>
          <p:cNvCxnSpPr/>
          <p:nvPr/>
        </p:nvCxnSpPr>
        <p:spPr>
          <a:xfrm>
            <a:off x="983661" y="3019948"/>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2C80E61-A2FA-8F5B-A1E6-4F8E4991CA7F}"/>
              </a:ext>
            </a:extLst>
          </p:cNvPr>
          <p:cNvCxnSpPr/>
          <p:nvPr/>
        </p:nvCxnSpPr>
        <p:spPr>
          <a:xfrm>
            <a:off x="983661" y="3511732"/>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Text Placeholder 6">
            <a:extLst>
              <a:ext uri="{FF2B5EF4-FFF2-40B4-BE49-F238E27FC236}">
                <a16:creationId xmlns:a16="http://schemas.microsoft.com/office/drawing/2014/main" id="{4792DFE5-92CA-91AA-D960-97F70E128E3D}"/>
              </a:ext>
            </a:extLst>
          </p:cNvPr>
          <p:cNvSpPr txBox="1">
            <a:spLocks/>
          </p:cNvSpPr>
          <p:nvPr/>
        </p:nvSpPr>
        <p:spPr>
          <a:xfrm>
            <a:off x="983661" y="3607719"/>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cxnSp>
        <p:nvCxnSpPr>
          <p:cNvPr id="18" name="Straight Connector 17">
            <a:extLst>
              <a:ext uri="{FF2B5EF4-FFF2-40B4-BE49-F238E27FC236}">
                <a16:creationId xmlns:a16="http://schemas.microsoft.com/office/drawing/2014/main" id="{50AA4DF5-53A2-08E0-8117-A63D5FF84B10}"/>
              </a:ext>
            </a:extLst>
          </p:cNvPr>
          <p:cNvCxnSpPr/>
          <p:nvPr/>
        </p:nvCxnSpPr>
        <p:spPr>
          <a:xfrm>
            <a:off x="983661" y="4482849"/>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6761F6E1-B2EE-2E5F-EBD4-2593E585A068}"/>
              </a:ext>
            </a:extLst>
          </p:cNvPr>
          <p:cNvSpPr/>
          <p:nvPr/>
        </p:nvSpPr>
        <p:spPr>
          <a:xfrm>
            <a:off x="468313" y="1184439"/>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0" name="Rectangle 19">
            <a:extLst>
              <a:ext uri="{FF2B5EF4-FFF2-40B4-BE49-F238E27FC236}">
                <a16:creationId xmlns:a16="http://schemas.microsoft.com/office/drawing/2014/main" id="{DBDF212F-F5FA-431A-439D-932489DBC094}"/>
              </a:ext>
            </a:extLst>
          </p:cNvPr>
          <p:cNvSpPr/>
          <p:nvPr/>
        </p:nvSpPr>
        <p:spPr>
          <a:xfrm>
            <a:off x="468313" y="1662612"/>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1" name="Rectangle 20">
            <a:extLst>
              <a:ext uri="{FF2B5EF4-FFF2-40B4-BE49-F238E27FC236}">
                <a16:creationId xmlns:a16="http://schemas.microsoft.com/office/drawing/2014/main" id="{25606384-98F8-3E19-B296-586AF0DD5028}"/>
              </a:ext>
            </a:extLst>
          </p:cNvPr>
          <p:cNvSpPr/>
          <p:nvPr/>
        </p:nvSpPr>
        <p:spPr>
          <a:xfrm>
            <a:off x="468313" y="2140784"/>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2" name="Rectangle 21">
            <a:extLst>
              <a:ext uri="{FF2B5EF4-FFF2-40B4-BE49-F238E27FC236}">
                <a16:creationId xmlns:a16="http://schemas.microsoft.com/office/drawing/2014/main" id="{376745E9-724E-0476-0447-AAE40B64AD2F}"/>
              </a:ext>
            </a:extLst>
          </p:cNvPr>
          <p:cNvSpPr/>
          <p:nvPr/>
        </p:nvSpPr>
        <p:spPr>
          <a:xfrm>
            <a:off x="468313" y="2618957"/>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3" name="Rectangle 22">
            <a:extLst>
              <a:ext uri="{FF2B5EF4-FFF2-40B4-BE49-F238E27FC236}">
                <a16:creationId xmlns:a16="http://schemas.microsoft.com/office/drawing/2014/main" id="{B636895A-2098-D607-CE4A-E56F14D36A69}"/>
              </a:ext>
            </a:extLst>
          </p:cNvPr>
          <p:cNvSpPr/>
          <p:nvPr/>
        </p:nvSpPr>
        <p:spPr>
          <a:xfrm>
            <a:off x="468313" y="3113907"/>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24" name="Rectangle 23">
            <a:extLst>
              <a:ext uri="{FF2B5EF4-FFF2-40B4-BE49-F238E27FC236}">
                <a16:creationId xmlns:a16="http://schemas.microsoft.com/office/drawing/2014/main" id="{CB4C790F-D723-B8DA-47EB-6B1500BC667A}"/>
              </a:ext>
            </a:extLst>
          </p:cNvPr>
          <p:cNvSpPr/>
          <p:nvPr/>
        </p:nvSpPr>
        <p:spPr>
          <a:xfrm>
            <a:off x="468313" y="3600469"/>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25" name="Rectangle 24">
            <a:extLst>
              <a:ext uri="{FF2B5EF4-FFF2-40B4-BE49-F238E27FC236}">
                <a16:creationId xmlns:a16="http://schemas.microsoft.com/office/drawing/2014/main" id="{D1536F43-541B-8341-40AC-FD12B0949A10}"/>
              </a:ext>
            </a:extLst>
          </p:cNvPr>
          <p:cNvSpPr/>
          <p:nvPr/>
        </p:nvSpPr>
        <p:spPr>
          <a:xfrm>
            <a:off x="468313" y="4078641"/>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cxnSp>
        <p:nvCxnSpPr>
          <p:cNvPr id="26" name="Straight Connector 25">
            <a:extLst>
              <a:ext uri="{FF2B5EF4-FFF2-40B4-BE49-F238E27FC236}">
                <a16:creationId xmlns:a16="http://schemas.microsoft.com/office/drawing/2014/main" id="{6DD474C8-85C4-0E00-FF51-5F553547760F}"/>
              </a:ext>
            </a:extLst>
          </p:cNvPr>
          <p:cNvCxnSpPr/>
          <p:nvPr/>
        </p:nvCxnSpPr>
        <p:spPr>
          <a:xfrm>
            <a:off x="983660" y="2530356"/>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2C07D54-CAAF-CD38-4BE6-536A020A8A0A}"/>
              </a:ext>
            </a:extLst>
          </p:cNvPr>
          <p:cNvCxnSpPr/>
          <p:nvPr/>
        </p:nvCxnSpPr>
        <p:spPr>
          <a:xfrm>
            <a:off x="899886" y="2066867"/>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B6D4926C-FAC7-D935-DD14-50F8A1666777}"/>
              </a:ext>
            </a:extLst>
          </p:cNvPr>
          <p:cNvSpPr txBox="1">
            <a:spLocks/>
          </p:cNvSpPr>
          <p:nvPr/>
        </p:nvSpPr>
        <p:spPr>
          <a:xfrm>
            <a:off x="983659" y="1163891"/>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Introduction to Weatherization</a:t>
            </a:r>
          </a:p>
        </p:txBody>
      </p:sp>
      <p:sp>
        <p:nvSpPr>
          <p:cNvPr id="29" name="Text Placeholder 6">
            <a:extLst>
              <a:ext uri="{FF2B5EF4-FFF2-40B4-BE49-F238E27FC236}">
                <a16:creationId xmlns:a16="http://schemas.microsoft.com/office/drawing/2014/main" id="{08FA136F-FC45-4112-24CD-74F41854C47A}"/>
              </a:ext>
            </a:extLst>
          </p:cNvPr>
          <p:cNvSpPr txBox="1">
            <a:spLocks/>
          </p:cNvSpPr>
          <p:nvPr/>
        </p:nvSpPr>
        <p:spPr>
          <a:xfrm>
            <a:off x="983659" y="2608767"/>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OPTIONAL: Activities</a:t>
            </a:r>
          </a:p>
        </p:txBody>
      </p:sp>
      <p:sp>
        <p:nvSpPr>
          <p:cNvPr id="30" name="Text Placeholder 6">
            <a:extLst>
              <a:ext uri="{FF2B5EF4-FFF2-40B4-BE49-F238E27FC236}">
                <a16:creationId xmlns:a16="http://schemas.microsoft.com/office/drawing/2014/main" id="{2BAB01E5-366C-6772-283E-8EB8EFEDDB54}"/>
              </a:ext>
            </a:extLst>
          </p:cNvPr>
          <p:cNvSpPr txBox="1">
            <a:spLocks/>
          </p:cNvSpPr>
          <p:nvPr/>
        </p:nvSpPr>
        <p:spPr>
          <a:xfrm>
            <a:off x="983659" y="3143641"/>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sp>
        <p:nvSpPr>
          <p:cNvPr id="31" name="Text Placeholder 6">
            <a:extLst>
              <a:ext uri="{FF2B5EF4-FFF2-40B4-BE49-F238E27FC236}">
                <a16:creationId xmlns:a16="http://schemas.microsoft.com/office/drawing/2014/main" id="{7BF424DF-AEB8-EF9D-85E2-7F6258F0EF60}"/>
              </a:ext>
            </a:extLst>
          </p:cNvPr>
          <p:cNvSpPr txBox="1">
            <a:spLocks/>
          </p:cNvSpPr>
          <p:nvPr/>
        </p:nvSpPr>
        <p:spPr>
          <a:xfrm>
            <a:off x="983658" y="4045284"/>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cxnSp>
        <p:nvCxnSpPr>
          <p:cNvPr id="33" name="Straight Connector 32">
            <a:extLst>
              <a:ext uri="{FF2B5EF4-FFF2-40B4-BE49-F238E27FC236}">
                <a16:creationId xmlns:a16="http://schemas.microsoft.com/office/drawing/2014/main" id="{65B4D072-CE9F-3AE4-E290-B2925806E732}"/>
              </a:ext>
            </a:extLst>
          </p:cNvPr>
          <p:cNvCxnSpPr/>
          <p:nvPr/>
        </p:nvCxnSpPr>
        <p:spPr>
          <a:xfrm>
            <a:off x="983657" y="4016649"/>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A639B3A-2D27-6104-7EAE-E1C94CD6C015}"/>
              </a:ext>
            </a:extLst>
          </p:cNvPr>
          <p:cNvSpPr/>
          <p:nvPr/>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FD27A45-AD83-C071-776A-82A7F1C52C25}"/>
              </a:ext>
            </a:extLst>
          </p:cNvPr>
          <p:cNvSpPr txBox="1">
            <a:spLocks/>
          </p:cNvSpPr>
          <p:nvPr/>
        </p:nvSpPr>
        <p:spPr>
          <a:xfrm>
            <a:off x="468313" y="0"/>
            <a:ext cx="8675687" cy="907143"/>
          </a:xfrm>
          <a:prstGeom prst="rect">
            <a:avLst/>
          </a:prstGeom>
          <a:noFill/>
        </p:spPr>
        <p:txBody>
          <a:bodyPr lIns="548640" anchor="ctr" anchorCtr="0"/>
          <a:lstStyle>
            <a:lvl1pPr marL="0" algn="l" defTabSz="457200" rtl="0" eaLnBrk="1" latinLnBrk="0" hangingPunct="1">
              <a:lnSpc>
                <a:spcPts val="2800"/>
              </a:lnSpc>
              <a:spcBef>
                <a:spcPts val="0"/>
              </a:spcBef>
              <a:buNone/>
              <a:defRPr sz="3000" kern="1200" spc="0">
                <a:solidFill>
                  <a:schemeClr val="accent1"/>
                </a:solidFill>
                <a:latin typeface="+mj-lt"/>
                <a:ea typeface="+mj-ea"/>
                <a:cs typeface="+mj-cs"/>
              </a:defRPr>
            </a:lvl1pPr>
          </a:lstStyle>
          <a:p>
            <a:r>
              <a:rPr lang="en-US" dirty="0"/>
              <a:t>Contents</a:t>
            </a:r>
          </a:p>
        </p:txBody>
      </p:sp>
      <p:cxnSp>
        <p:nvCxnSpPr>
          <p:cNvPr id="4" name="Straight Connector 3">
            <a:extLst>
              <a:ext uri="{FF2B5EF4-FFF2-40B4-BE49-F238E27FC236}">
                <a16:creationId xmlns:a16="http://schemas.microsoft.com/office/drawing/2014/main" id="{D5B09746-E50A-D420-2C68-7ADEEB34906A}"/>
              </a:ext>
            </a:extLst>
          </p:cNvPr>
          <p:cNvCxnSpPr>
            <a:cxnSpLocks/>
          </p:cNvCxnSpPr>
          <p:nvPr/>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14D8375-5B05-4818-B34E-AEBCA3BC5BE9}"/>
              </a:ext>
            </a:extLst>
          </p:cNvPr>
          <p:cNvPicPr>
            <a:picLocks noChangeAspect="1"/>
          </p:cNvPicPr>
          <p:nvPr/>
        </p:nvPicPr>
        <p:blipFill>
          <a:blip r:embed="rId3"/>
          <a:stretch>
            <a:fillRect/>
          </a:stretch>
        </p:blipFill>
        <p:spPr>
          <a:xfrm>
            <a:off x="197362" y="164291"/>
            <a:ext cx="639438" cy="554180"/>
          </a:xfrm>
          <a:prstGeom prst="rect">
            <a:avLst/>
          </a:prstGeom>
        </p:spPr>
      </p:pic>
    </p:spTree>
    <p:extLst>
      <p:ext uri="{BB962C8B-B14F-4D97-AF65-F5344CB8AC3E}">
        <p14:creationId xmlns:p14="http://schemas.microsoft.com/office/powerpoint/2010/main" val="1341072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24226" y="1180491"/>
            <a:ext cx="4340078" cy="620821"/>
          </a:xfrm>
        </p:spPr>
        <p:txBody>
          <a:bodyPr vert="horz" lIns="91440" tIns="45720" rIns="91440" bIns="45720" rtlCol="0" anchor="t">
            <a:normAutofit lnSpcReduction="10000"/>
          </a:bodyPr>
          <a:lstStyle/>
          <a:p>
            <a:pPr marL="0" indent="0">
              <a:buNone/>
            </a:pPr>
            <a:r>
              <a:rPr lang="en-US" sz="1800" dirty="0">
                <a:effectLst/>
              </a:rPr>
              <a:t>Oversees program staff, planning,</a:t>
            </a:r>
            <a:br>
              <a:rPr lang="en-US" sz="1800" dirty="0"/>
            </a:br>
            <a:r>
              <a:rPr lang="en-US" sz="1800" dirty="0">
                <a:effectLst/>
              </a:rPr>
              <a:t>and performance.</a:t>
            </a:r>
            <a:endParaRPr lang="en-US" sz="1800" dirty="0"/>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457199" y="0"/>
            <a:ext cx="4382107" cy="907143"/>
          </a:xfrm>
        </p:spPr>
        <p:txBody>
          <a:bodyPr anchor="ctr">
            <a:normAutofit/>
          </a:bodyPr>
          <a:lstStyle/>
          <a:p>
            <a:r>
              <a:rPr lang="en-US" dirty="0"/>
              <a:t>Program Manager</a:t>
            </a:r>
          </a:p>
        </p:txBody>
      </p:sp>
      <p:sp>
        <p:nvSpPr>
          <p:cNvPr id="13" name="Text Placeholder 4">
            <a:extLst>
              <a:ext uri="{FF2B5EF4-FFF2-40B4-BE49-F238E27FC236}">
                <a16:creationId xmlns:a16="http://schemas.microsoft.com/office/drawing/2014/main" id="{2A9F386F-857D-C9C1-6756-0E0673CE599E}"/>
              </a:ext>
            </a:extLst>
          </p:cNvPr>
          <p:cNvSpPr>
            <a:spLocks noGrp="1"/>
          </p:cNvSpPr>
          <p:nvPr>
            <p:ph type="body" sz="quarter" idx="22"/>
          </p:nvPr>
        </p:nvSpPr>
        <p:spPr>
          <a:xfrm>
            <a:off x="5952392" y="4386263"/>
            <a:ext cx="2733675" cy="360362"/>
          </a:xfrm>
        </p:spPr>
        <p:txBody>
          <a:bodyPr vert="horz" lIns="0" tIns="0" rIns="0" bIns="0" rtlCol="0" anchor="t">
            <a:noAutofit/>
          </a:bodyPr>
          <a:lstStyle/>
          <a:p>
            <a:r>
              <a:rPr lang="en-US" dirty="0">
                <a:cs typeface="Calibri"/>
              </a:rPr>
              <a:t>Photo by Getty Images 95827884</a:t>
            </a:r>
          </a:p>
        </p:txBody>
      </p:sp>
      <p:pic>
        <p:nvPicPr>
          <p:cNvPr id="10" name="Picture Placeholder 9">
            <a:extLst>
              <a:ext uri="{FF2B5EF4-FFF2-40B4-BE49-F238E27FC236}">
                <a16:creationId xmlns:a16="http://schemas.microsoft.com/office/drawing/2014/main" id="{8D400261-3377-E278-103A-3BE817FB5D74}"/>
              </a:ext>
            </a:extLst>
          </p:cNvPr>
          <p:cNvPicPr>
            <a:picLocks noGrp="1" noChangeAspect="1"/>
          </p:cNvPicPr>
          <p:nvPr>
            <p:ph type="pic" sz="quarter" idx="11"/>
          </p:nvPr>
        </p:nvPicPr>
        <p:blipFill rotWithShape="1">
          <a:blip r:embed="rId3"/>
          <a:srcRect l="13468" r="29352"/>
          <a:stretch/>
        </p:blipFill>
        <p:spPr>
          <a:xfrm>
            <a:off x="5952392" y="1125538"/>
            <a:ext cx="2734749" cy="3187270"/>
          </a:xfrm>
        </p:spPr>
      </p:pic>
      <p:pic>
        <p:nvPicPr>
          <p:cNvPr id="11" name="Picture Placeholder 7">
            <a:extLst>
              <a:ext uri="{FF2B5EF4-FFF2-40B4-BE49-F238E27FC236}">
                <a16:creationId xmlns:a16="http://schemas.microsoft.com/office/drawing/2014/main" id="{CED9F45B-8B88-F4CA-4316-EFCC04DA10F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158" y="96841"/>
            <a:ext cx="727402" cy="713459"/>
          </a:xfrm>
          <a:prstGeom prst="ellipse">
            <a:avLst/>
          </a:prstGeom>
          <a:solidFill>
            <a:schemeClr val="accent1"/>
          </a:solidFill>
          <a:ln w="38100">
            <a:noFill/>
          </a:ln>
        </p:spPr>
      </p:pic>
      <p:sp>
        <p:nvSpPr>
          <p:cNvPr id="7" name="TextBox 6">
            <a:extLst>
              <a:ext uri="{FF2B5EF4-FFF2-40B4-BE49-F238E27FC236}">
                <a16:creationId xmlns:a16="http://schemas.microsoft.com/office/drawing/2014/main" id="{23CAD501-237D-AC63-6689-75450F4387CF}"/>
              </a:ext>
            </a:extLst>
          </p:cNvPr>
          <p:cNvSpPr txBox="1"/>
          <p:nvPr/>
        </p:nvSpPr>
        <p:spPr>
          <a:xfrm>
            <a:off x="516466" y="2074661"/>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Leadership and interpersonal skills</a:t>
            </a:r>
          </a:p>
        </p:txBody>
      </p:sp>
      <p:sp>
        <p:nvSpPr>
          <p:cNvPr id="12" name="TextBox 11">
            <a:extLst>
              <a:ext uri="{FF2B5EF4-FFF2-40B4-BE49-F238E27FC236}">
                <a16:creationId xmlns:a16="http://schemas.microsoft.com/office/drawing/2014/main" id="{2643F3E2-9BDE-2C09-67E3-C3A46DA599CD}"/>
              </a:ext>
            </a:extLst>
          </p:cNvPr>
          <p:cNvSpPr txBox="1"/>
          <p:nvPr/>
        </p:nvSpPr>
        <p:spPr>
          <a:xfrm>
            <a:off x="516466" y="2523394"/>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Finance and business knowledge</a:t>
            </a:r>
          </a:p>
        </p:txBody>
      </p:sp>
      <p:sp>
        <p:nvSpPr>
          <p:cNvPr id="14" name="TextBox 13">
            <a:extLst>
              <a:ext uri="{FF2B5EF4-FFF2-40B4-BE49-F238E27FC236}">
                <a16:creationId xmlns:a16="http://schemas.microsoft.com/office/drawing/2014/main" id="{97132210-4269-423C-980F-473BF057C4F5}"/>
              </a:ext>
            </a:extLst>
          </p:cNvPr>
          <p:cNvSpPr txBox="1"/>
          <p:nvPr/>
        </p:nvSpPr>
        <p:spPr>
          <a:xfrm>
            <a:off x="516466" y="2989062"/>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Understanding of WAP policies and processes </a:t>
            </a:r>
          </a:p>
        </p:txBody>
      </p:sp>
      <p:sp>
        <p:nvSpPr>
          <p:cNvPr id="15" name="TextBox 14">
            <a:extLst>
              <a:ext uri="{FF2B5EF4-FFF2-40B4-BE49-F238E27FC236}">
                <a16:creationId xmlns:a16="http://schemas.microsoft.com/office/drawing/2014/main" id="{B962AFF1-4E97-A27A-75AD-7F045941E5A6}"/>
              </a:ext>
            </a:extLst>
          </p:cNvPr>
          <p:cNvSpPr txBox="1"/>
          <p:nvPr/>
        </p:nvSpPr>
        <p:spPr>
          <a:xfrm>
            <a:off x="516466" y="3454730"/>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Problem-solving skills</a:t>
            </a:r>
          </a:p>
        </p:txBody>
      </p:sp>
      <p:sp>
        <p:nvSpPr>
          <p:cNvPr id="16" name="TextBox 15">
            <a:extLst>
              <a:ext uri="{FF2B5EF4-FFF2-40B4-BE49-F238E27FC236}">
                <a16:creationId xmlns:a16="http://schemas.microsoft.com/office/drawing/2014/main" id="{A5646926-3E16-E6B6-F7F4-54A6AA0F17FE}"/>
              </a:ext>
            </a:extLst>
          </p:cNvPr>
          <p:cNvSpPr txBox="1"/>
          <p:nvPr/>
        </p:nvSpPr>
        <p:spPr>
          <a:xfrm>
            <a:off x="516466" y="3920398"/>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Communicate technical knowledge to a non-technical audience</a:t>
            </a:r>
          </a:p>
        </p:txBody>
      </p:sp>
    </p:spTree>
    <p:extLst>
      <p:ext uri="{BB962C8B-B14F-4D97-AF65-F5344CB8AC3E}">
        <p14:creationId xmlns:p14="http://schemas.microsoft.com/office/powerpoint/2010/main" val="195430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291366-BF72-C606-43CF-527B8797EEC8}"/>
              </a:ext>
            </a:extLst>
          </p:cNvPr>
          <p:cNvSpPr>
            <a:spLocks noGrp="1"/>
          </p:cNvSpPr>
          <p:nvPr>
            <p:ph type="body" sz="quarter" idx="12"/>
          </p:nvPr>
        </p:nvSpPr>
        <p:spPr>
          <a:xfrm>
            <a:off x="457199" y="996446"/>
            <a:ext cx="4934657" cy="4017962"/>
          </a:xfrm>
        </p:spPr>
        <p:txBody>
          <a:bodyPr vert="horz" lIns="91440" tIns="45720" rIns="91440" bIns="45720" rtlCol="0" anchor="t">
            <a:normAutofit/>
          </a:bodyPr>
          <a:lstStyle/>
          <a:p>
            <a:pPr marL="172720" indent="-172720"/>
            <a:r>
              <a:rPr lang="en-US" sz="2200" dirty="0"/>
              <a:t>Earn while you learn </a:t>
            </a:r>
            <a:br>
              <a:rPr lang="en-US" sz="2200" dirty="0"/>
            </a:br>
            <a:r>
              <a:rPr lang="en-US" sz="2200" dirty="0"/>
              <a:t>(all training is provided free to you)</a:t>
            </a:r>
          </a:p>
          <a:p>
            <a:pPr marL="172720" indent="-172720"/>
            <a:r>
              <a:rPr lang="en-US" sz="2200" dirty="0"/>
              <a:t>Steady/ongoing work</a:t>
            </a:r>
            <a:endParaRPr lang="en-US" sz="2200" dirty="0">
              <a:cs typeface="Calibri"/>
            </a:endParaRPr>
          </a:p>
          <a:p>
            <a:pPr marL="172720" indent="-172720"/>
            <a:r>
              <a:rPr lang="en-US" sz="2200" dirty="0"/>
              <a:t>Competitive pay and benefits</a:t>
            </a:r>
            <a:endParaRPr lang="en-US" sz="2200" dirty="0">
              <a:cs typeface="Calibri"/>
            </a:endParaRPr>
          </a:p>
          <a:p>
            <a:pPr marL="172720" indent="-172720"/>
            <a:r>
              <a:rPr lang="en-US" sz="2200" dirty="0"/>
              <a:t>Career advancement opportunities</a:t>
            </a:r>
            <a:endParaRPr lang="en-US" sz="2200" dirty="0">
              <a:cs typeface="Calibri"/>
            </a:endParaRPr>
          </a:p>
          <a:p>
            <a:pPr marL="172720" indent="-172720"/>
            <a:r>
              <a:rPr lang="en-US" sz="2200" dirty="0"/>
              <a:t>Nationally recognized certifications</a:t>
            </a:r>
          </a:p>
          <a:p>
            <a:pPr marL="172720" indent="-172720"/>
            <a:r>
              <a:rPr lang="en-US" sz="2200" dirty="0"/>
              <a:t>You are part of a national network</a:t>
            </a:r>
          </a:p>
          <a:p>
            <a:pPr marL="172720" indent="-172720"/>
            <a:r>
              <a:rPr lang="en-US" b="1" u="sng" dirty="0"/>
              <a:t>You are helping your community and the environment, every day.</a:t>
            </a:r>
          </a:p>
        </p:txBody>
      </p:sp>
      <p:sp>
        <p:nvSpPr>
          <p:cNvPr id="3" name="Title 2">
            <a:extLst>
              <a:ext uri="{FF2B5EF4-FFF2-40B4-BE49-F238E27FC236}">
                <a16:creationId xmlns:a16="http://schemas.microsoft.com/office/drawing/2014/main" id="{B982F9F1-E83E-418B-ABB5-E6F750ACF9B3}"/>
              </a:ext>
            </a:extLst>
          </p:cNvPr>
          <p:cNvSpPr>
            <a:spLocks noGrp="1"/>
          </p:cNvSpPr>
          <p:nvPr>
            <p:ph type="title"/>
          </p:nvPr>
        </p:nvSpPr>
        <p:spPr>
          <a:xfrm>
            <a:off x="1" y="0"/>
            <a:ext cx="6946231" cy="907143"/>
          </a:xfrm>
        </p:spPr>
        <p:txBody>
          <a:bodyPr/>
          <a:lstStyle/>
          <a:p>
            <a:r>
              <a:rPr lang="en-US" dirty="0"/>
              <a:t>Benefits of Working in Weatherization</a:t>
            </a:r>
          </a:p>
        </p:txBody>
      </p:sp>
      <p:sp>
        <p:nvSpPr>
          <p:cNvPr id="5" name="Text Placeholder 4">
            <a:extLst>
              <a:ext uri="{FF2B5EF4-FFF2-40B4-BE49-F238E27FC236}">
                <a16:creationId xmlns:a16="http://schemas.microsoft.com/office/drawing/2014/main" id="{8C056110-9A15-68FE-4CF6-12F80D0420CC}"/>
              </a:ext>
            </a:extLst>
          </p:cNvPr>
          <p:cNvSpPr>
            <a:spLocks noGrp="1"/>
          </p:cNvSpPr>
          <p:nvPr>
            <p:ph type="body" sz="quarter" idx="22"/>
          </p:nvPr>
        </p:nvSpPr>
        <p:spPr>
          <a:xfrm>
            <a:off x="6183137" y="3786692"/>
            <a:ext cx="2733675" cy="360362"/>
          </a:xfrm>
        </p:spPr>
        <p:txBody>
          <a:bodyPr vert="horz" lIns="0" tIns="0" rIns="0" bIns="0" rtlCol="0" anchor="t">
            <a:noAutofit/>
          </a:bodyPr>
          <a:lstStyle/>
          <a:p>
            <a:r>
              <a:rPr lang="en-US" dirty="0">
                <a:cs typeface="Calibri"/>
              </a:rPr>
              <a:t>Photo by Energy Resource Center (ERC)</a:t>
            </a:r>
            <a:endParaRPr lang="en-US"/>
          </a:p>
        </p:txBody>
      </p:sp>
      <p:pic>
        <p:nvPicPr>
          <p:cNvPr id="4" name="Picture 3">
            <a:extLst>
              <a:ext uri="{FF2B5EF4-FFF2-40B4-BE49-F238E27FC236}">
                <a16:creationId xmlns:a16="http://schemas.microsoft.com/office/drawing/2014/main" id="{7F2DA0CB-A7C4-A8DC-F90B-833694E6032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5621867" y="4568041"/>
            <a:ext cx="1028754" cy="700777"/>
          </a:xfrm>
          <a:prstGeom prst="rect">
            <a:avLst/>
          </a:prstGeom>
        </p:spPr>
      </p:pic>
      <p:pic>
        <p:nvPicPr>
          <p:cNvPr id="7" name="Picture 6">
            <a:extLst>
              <a:ext uri="{FF2B5EF4-FFF2-40B4-BE49-F238E27FC236}">
                <a16:creationId xmlns:a16="http://schemas.microsoft.com/office/drawing/2014/main" id="{B3FE94B8-68A0-3C56-7B1B-26DECBEE7BD4}"/>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rot="10800000">
            <a:off x="7827542" y="0"/>
            <a:ext cx="1028754" cy="700777"/>
          </a:xfrm>
          <a:prstGeom prst="rect">
            <a:avLst/>
          </a:prstGeom>
        </p:spPr>
      </p:pic>
      <p:pic>
        <p:nvPicPr>
          <p:cNvPr id="9" name="Picture 8">
            <a:extLst>
              <a:ext uri="{FF2B5EF4-FFF2-40B4-BE49-F238E27FC236}">
                <a16:creationId xmlns:a16="http://schemas.microsoft.com/office/drawing/2014/main" id="{20EA453A-C8A5-4EE4-8B70-4EDFA1938FBF}"/>
              </a:ext>
            </a:extLst>
          </p:cNvPr>
          <p:cNvPicPr>
            <a:picLocks noChangeAspect="1"/>
          </p:cNvPicPr>
          <p:nvPr/>
        </p:nvPicPr>
        <p:blipFill rotWithShape="1">
          <a:blip r:embed="rId4"/>
          <a:srcRect l="18565" r="18565"/>
          <a:stretch/>
        </p:blipFill>
        <p:spPr>
          <a:xfrm>
            <a:off x="5621867" y="1112567"/>
            <a:ext cx="3064934" cy="3250050"/>
          </a:xfrm>
          <a:prstGeom prst="rect">
            <a:avLst/>
          </a:prstGeom>
        </p:spPr>
      </p:pic>
    </p:spTree>
    <p:extLst>
      <p:ext uri="{BB962C8B-B14F-4D97-AF65-F5344CB8AC3E}">
        <p14:creationId xmlns:p14="http://schemas.microsoft.com/office/powerpoint/2010/main" val="3673001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A3AC4A-B3E0-A8E4-7C2A-2C5811096612}"/>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1" y="0"/>
            <a:ext cx="4114799" cy="907143"/>
          </a:xfrm>
        </p:spPr>
        <p:txBody>
          <a:bodyPr/>
          <a:lstStyle/>
          <a:p>
            <a:r>
              <a:rPr lang="en-US" dirty="0">
                <a:cs typeface="Calibri"/>
              </a:rPr>
              <a:t>Come Join the Team!</a:t>
            </a:r>
            <a:endParaRPr lang="en-US" dirty="0"/>
          </a:p>
        </p:txBody>
      </p:sp>
      <p:sp>
        <p:nvSpPr>
          <p:cNvPr id="4" name="Picture Placeholder 3">
            <a:extLst>
              <a:ext uri="{FF2B5EF4-FFF2-40B4-BE49-F238E27FC236}">
                <a16:creationId xmlns:a16="http://schemas.microsoft.com/office/drawing/2014/main" id="{DCA088D2-5DD8-DDC2-96C4-17A04696DB72}"/>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F6C0769D-3FD1-118A-3F6C-C659654D63F2}"/>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850645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p:txBody>
          <a:bodyPr/>
          <a:lstStyle/>
          <a:p>
            <a:r>
              <a:rPr lang="en-US" dirty="0">
                <a:cs typeface="Calibri"/>
              </a:rPr>
              <a:t>Questions?</a:t>
            </a:r>
            <a:endParaRPr lang="en-US" dirty="0"/>
          </a:p>
        </p:txBody>
      </p:sp>
    </p:spTree>
    <p:extLst>
      <p:ext uri="{BB962C8B-B14F-4D97-AF65-F5344CB8AC3E}">
        <p14:creationId xmlns:p14="http://schemas.microsoft.com/office/powerpoint/2010/main" val="3566909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451752" y="1252017"/>
            <a:ext cx="4203882" cy="1358834"/>
          </a:xfrm>
        </p:spPr>
        <p:txBody>
          <a:bodyPr/>
          <a:lstStyle/>
          <a:p>
            <a:r>
              <a:rPr lang="en-US" dirty="0">
                <a:cs typeface="Calibri"/>
              </a:rPr>
              <a:t>For more information . . .</a:t>
            </a:r>
            <a:endParaRPr lang="en-US" dirty="0"/>
          </a:p>
        </p:txBody>
      </p:sp>
    </p:spTree>
    <p:extLst>
      <p:ext uri="{BB962C8B-B14F-4D97-AF65-F5344CB8AC3E}">
        <p14:creationId xmlns:p14="http://schemas.microsoft.com/office/powerpoint/2010/main" val="128121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451752" y="1252017"/>
            <a:ext cx="4203882" cy="1358834"/>
          </a:xfrm>
        </p:spPr>
        <p:txBody>
          <a:bodyPr/>
          <a:lstStyle/>
          <a:p>
            <a:r>
              <a:rPr lang="en-US" dirty="0">
                <a:cs typeface="Calibri"/>
              </a:rPr>
              <a:t>Activities &amp; Resources</a:t>
            </a:r>
            <a:endParaRPr lang="en-US" dirty="0"/>
          </a:p>
        </p:txBody>
      </p:sp>
    </p:spTree>
    <p:extLst>
      <p:ext uri="{BB962C8B-B14F-4D97-AF65-F5344CB8AC3E}">
        <p14:creationId xmlns:p14="http://schemas.microsoft.com/office/powerpoint/2010/main" val="3692084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4824663" cy="3621087"/>
          </a:xfrm>
        </p:spPr>
        <p:txBody>
          <a:bodyPr vert="horz" lIns="91440" tIns="45720" rIns="91440" bIns="45720" rtlCol="0" anchor="t">
            <a:normAutofit/>
          </a:bodyPr>
          <a:lstStyle/>
          <a:p>
            <a:pPr marL="172720" indent="-172720"/>
            <a:r>
              <a:rPr lang="en-US" sz="2200" dirty="0"/>
              <a:t>Demonstrate the basics principles of thermography</a:t>
            </a:r>
          </a:p>
          <a:p>
            <a:pPr marL="172720" indent="-172720"/>
            <a:r>
              <a:rPr lang="en-US" sz="2200" dirty="0"/>
              <a:t>Allow students the opportunity to use and infrared camera</a:t>
            </a:r>
          </a:p>
          <a:p>
            <a:pPr marL="172720" indent="-172720"/>
            <a:r>
              <a:rPr lang="en-US" sz="2200" dirty="0"/>
              <a:t>Activity guide linked below.</a:t>
            </a:r>
          </a:p>
          <a:p>
            <a:pPr marL="0" indent="0">
              <a:buNone/>
            </a:pPr>
            <a:endParaRPr lang="en-US" sz="2200">
              <a:cs typeface="Calibri"/>
            </a:endParaRPr>
          </a:p>
          <a:p>
            <a:pPr marL="0" indent="0">
              <a:buNone/>
            </a:pPr>
            <a:endParaRPr lang="en-US" sz="2200" dirty="0">
              <a:cs typeface="Calibri"/>
            </a:endParaRPr>
          </a:p>
          <a:p>
            <a:pPr marL="0" indent="0">
              <a:buNone/>
            </a:pPr>
            <a:r>
              <a:rPr lang="en-US" sz="1800" u="sng" kern="0" dirty="0">
                <a:solidFill>
                  <a:srgbClr val="0563C1"/>
                </a:solidFill>
                <a:effectLst/>
                <a:latin typeface="Calibri" panose="020F0502020204030204" pitchFamily="34" charset="0"/>
                <a:ea typeface="Calibri" panose="020F0502020204030204" pitchFamily="34" charset="0"/>
                <a:hlinkClick r:id="rId3"/>
              </a:rPr>
              <a:t>https://www.nrel.gov/docs/gen/fy24/88116.pdf</a:t>
            </a:r>
            <a:endParaRPr lang="en-US" sz="2200"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a:t>Thermal Imaging Camera</a:t>
            </a:r>
          </a:p>
        </p:txBody>
      </p:sp>
      <p:pic>
        <p:nvPicPr>
          <p:cNvPr id="10" name="Picture 9">
            <a:extLst>
              <a:ext uri="{FF2B5EF4-FFF2-40B4-BE49-F238E27FC236}">
                <a16:creationId xmlns:a16="http://schemas.microsoft.com/office/drawing/2014/main" id="{6A631652-BDE2-58E6-CBA4-AC40C0DCBC24}"/>
              </a:ext>
            </a:extLst>
          </p:cNvPr>
          <p:cNvPicPr>
            <a:picLocks noChangeAspect="1"/>
          </p:cNvPicPr>
          <p:nvPr/>
        </p:nvPicPr>
        <p:blipFill>
          <a:blip r:embed="rId4"/>
          <a:stretch>
            <a:fillRect/>
          </a:stretch>
        </p:blipFill>
        <p:spPr>
          <a:xfrm>
            <a:off x="5692077" y="1005032"/>
            <a:ext cx="2994723" cy="3862098"/>
          </a:xfrm>
          <a:prstGeom prst="rect">
            <a:avLst/>
          </a:prstGeom>
        </p:spPr>
      </p:pic>
    </p:spTree>
    <p:extLst>
      <p:ext uri="{BB962C8B-B14F-4D97-AF65-F5344CB8AC3E}">
        <p14:creationId xmlns:p14="http://schemas.microsoft.com/office/powerpoint/2010/main" val="2577774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3CED7-D427-D639-8461-811D0210EEF8}"/>
              </a:ext>
            </a:extLst>
          </p:cNvPr>
          <p:cNvSpPr>
            <a:spLocks noGrp="1"/>
          </p:cNvSpPr>
          <p:nvPr>
            <p:ph type="body" sz="quarter" idx="12"/>
          </p:nvPr>
        </p:nvSpPr>
        <p:spPr>
          <a:xfrm>
            <a:off x="358140" y="1125538"/>
            <a:ext cx="5242560" cy="3621087"/>
          </a:xfrm>
        </p:spPr>
        <p:txBody>
          <a:bodyPr vert="horz" lIns="91440" tIns="45720" rIns="91440" bIns="45720" rtlCol="0" anchor="t">
            <a:normAutofit fontScale="92500"/>
          </a:bodyPr>
          <a:lstStyle/>
          <a:p>
            <a:pPr marL="172720" indent="-172720"/>
            <a:r>
              <a:rPr lang="en-US">
                <a:cs typeface="Calibri"/>
              </a:rPr>
              <a:t>Demonstrate air sealing</a:t>
            </a:r>
            <a:endParaRPr lang="en-US" err="1"/>
          </a:p>
          <a:p>
            <a:pPr marL="172720" indent="-172720"/>
            <a:r>
              <a:rPr lang="en-US">
                <a:cs typeface="Calibri"/>
              </a:rPr>
              <a:t>Allow students the opportunity to air seal common air leaks</a:t>
            </a:r>
          </a:p>
          <a:p>
            <a:pPr marL="172720" indent="-172720"/>
            <a:r>
              <a:rPr lang="en-US">
                <a:cs typeface="Calibri"/>
              </a:rPr>
              <a:t>Small and large prop guides linked below.</a:t>
            </a:r>
          </a:p>
          <a:p>
            <a:pPr marL="0" indent="0">
              <a:buNone/>
            </a:pPr>
            <a:endParaRPr lang="en-US">
              <a:cs typeface="Calibri"/>
            </a:endParaRPr>
          </a:p>
          <a:p>
            <a:pPr marL="0" indent="0">
              <a:buNone/>
            </a:pPr>
            <a:endParaRPr lang="en-US" sz="1600">
              <a:cs typeface="Calibri"/>
            </a:endParaRPr>
          </a:p>
          <a:p>
            <a:pPr marL="0" indent="0">
              <a:buNone/>
            </a:pPr>
            <a:r>
              <a:rPr lang="en-US" sz="1600">
                <a:solidFill>
                  <a:srgbClr val="0079C1"/>
                </a:solidFill>
                <a:cs typeface="Calibri"/>
                <a:hlinkClick r:id="rId3"/>
              </a:rPr>
              <a:t>https://nascsp.org/wp-content/uploads/2018/02/air-sealing-prop-guide.pdf</a:t>
            </a:r>
            <a:endParaRPr lang="en-US" sz="1600">
              <a:cs typeface="Calibri"/>
            </a:endParaRPr>
          </a:p>
          <a:p>
            <a:pPr marL="0" indent="0">
              <a:buNone/>
            </a:pPr>
            <a:endParaRPr lang="en-US" sz="1600">
              <a:ea typeface="+mn-lt"/>
              <a:cs typeface="+mn-lt"/>
            </a:endParaRPr>
          </a:p>
          <a:p>
            <a:pPr marL="0" indent="0">
              <a:buNone/>
            </a:pPr>
            <a:r>
              <a:rPr lang="en-US" sz="1600">
                <a:ea typeface="+mn-lt"/>
                <a:cs typeface="+mn-lt"/>
                <a:hlinkClick r:id="rId4"/>
              </a:rPr>
              <a:t>https://nascsp.org/wp-content/uploads/2018/02/usdoe_installeratticpropguide.pdf</a:t>
            </a:r>
            <a:endParaRPr lang="en-US" sz="1600">
              <a:cs typeface="Calibri"/>
            </a:endParaRPr>
          </a:p>
          <a:p>
            <a:pPr marL="0" indent="0">
              <a:buNone/>
            </a:pPr>
            <a:endParaRPr lang="en-US">
              <a:ea typeface="+mn-lt"/>
              <a:cs typeface="+mn-lt"/>
            </a:endParaRPr>
          </a:p>
          <a:p>
            <a:pPr marL="0" indent="0">
              <a:buNone/>
            </a:pPr>
            <a:endParaRPr lang="en-US">
              <a:cs typeface="Calibri"/>
            </a:endParaRPr>
          </a:p>
          <a:p>
            <a:pPr marL="0" indent="0">
              <a:buNone/>
            </a:pPr>
            <a:endParaRPr lang="en-US">
              <a:cs typeface="Calibri"/>
            </a:endParaRPr>
          </a:p>
        </p:txBody>
      </p:sp>
      <p:sp>
        <p:nvSpPr>
          <p:cNvPr id="3" name="Title 2">
            <a:extLst>
              <a:ext uri="{FF2B5EF4-FFF2-40B4-BE49-F238E27FC236}">
                <a16:creationId xmlns:a16="http://schemas.microsoft.com/office/drawing/2014/main" id="{DF7BF533-6AA7-500F-3E7A-7A15F10F4450}"/>
              </a:ext>
            </a:extLst>
          </p:cNvPr>
          <p:cNvSpPr>
            <a:spLocks noGrp="1"/>
          </p:cNvSpPr>
          <p:nvPr>
            <p:ph type="title"/>
          </p:nvPr>
        </p:nvSpPr>
        <p:spPr/>
        <p:txBody>
          <a:bodyPr/>
          <a:lstStyle/>
          <a:p>
            <a:r>
              <a:rPr lang="en-US">
                <a:cs typeface="Calibri"/>
              </a:rPr>
              <a:t>Air Sealing Prop</a:t>
            </a:r>
            <a:endParaRPr lang="en-US"/>
          </a:p>
        </p:txBody>
      </p:sp>
      <p:pic>
        <p:nvPicPr>
          <p:cNvPr id="12" name="Picture 12">
            <a:extLst>
              <a:ext uri="{FF2B5EF4-FFF2-40B4-BE49-F238E27FC236}">
                <a16:creationId xmlns:a16="http://schemas.microsoft.com/office/drawing/2014/main" id="{485BAA28-39C7-38B0-792A-2B66FEB4C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5500" y="1082844"/>
            <a:ext cx="2880360" cy="3732192"/>
          </a:xfrm>
          <a:prstGeom prst="rect">
            <a:avLst/>
          </a:prstGeom>
        </p:spPr>
      </p:pic>
    </p:spTree>
    <p:extLst>
      <p:ext uri="{BB962C8B-B14F-4D97-AF65-F5344CB8AC3E}">
        <p14:creationId xmlns:p14="http://schemas.microsoft.com/office/powerpoint/2010/main" val="273500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62465-180D-572B-9242-440A66DF171A}"/>
              </a:ext>
            </a:extLst>
          </p:cNvPr>
          <p:cNvSpPr>
            <a:spLocks noGrp="1"/>
          </p:cNvSpPr>
          <p:nvPr>
            <p:ph type="body" sz="quarter" idx="12"/>
          </p:nvPr>
        </p:nvSpPr>
        <p:spPr/>
        <p:txBody>
          <a:bodyPr vert="horz" lIns="91440" tIns="45720" rIns="91440" bIns="45720" rtlCol="0" anchor="t">
            <a:normAutofit/>
          </a:bodyPr>
          <a:lstStyle/>
          <a:p>
            <a:pPr marL="172720" indent="-172720"/>
            <a:r>
              <a:rPr lang="en-US" sz="2200">
                <a:cs typeface="Calibri"/>
              </a:rPr>
              <a:t>Demonstrate or practice door weatherstripping and sweep installation</a:t>
            </a:r>
          </a:p>
          <a:p>
            <a:pPr marL="172720" indent="-172720"/>
            <a:r>
              <a:rPr lang="en-US" sz="2200">
                <a:cs typeface="Calibri"/>
              </a:rPr>
              <a:t>Allow students the opportunity to seal common door leaks</a:t>
            </a:r>
          </a:p>
          <a:p>
            <a:pPr marL="172720" indent="-172720"/>
            <a:r>
              <a:rPr lang="en-US" sz="2200">
                <a:cs typeface="Calibri"/>
              </a:rPr>
              <a:t>Prop guide linked below.</a:t>
            </a:r>
          </a:p>
          <a:p>
            <a:pPr marL="0" indent="0">
              <a:buNone/>
            </a:pPr>
            <a:endParaRPr lang="en-US" sz="1600">
              <a:ea typeface="+mn-lt"/>
              <a:cs typeface="+mn-lt"/>
            </a:endParaRPr>
          </a:p>
          <a:p>
            <a:pPr marL="0" indent="0">
              <a:buNone/>
            </a:pPr>
            <a:endParaRPr lang="en-US" sz="1600">
              <a:ea typeface="+mn-lt"/>
              <a:cs typeface="+mn-lt"/>
            </a:endParaRPr>
          </a:p>
          <a:p>
            <a:pPr marL="0" indent="0">
              <a:buNone/>
            </a:pPr>
            <a:r>
              <a:rPr lang="en-US" sz="1600">
                <a:ea typeface="+mn-lt"/>
                <a:cs typeface="+mn-lt"/>
                <a:hlinkClick r:id="rId2"/>
              </a:rPr>
              <a:t>https://nascsp.org/wp-content/uploads/2018/02/usdoe_weatherstrippingpropguide.pdf</a:t>
            </a:r>
            <a:endParaRPr lang="en-US">
              <a:cs typeface="Calibri"/>
            </a:endParaRPr>
          </a:p>
          <a:p>
            <a:pPr marL="0" indent="0">
              <a:buNone/>
            </a:pPr>
            <a:endParaRPr lang="en-US" sz="2500">
              <a:cs typeface="Calibri"/>
            </a:endParaRPr>
          </a:p>
          <a:p>
            <a:pPr marL="172720" indent="-172720"/>
            <a:endParaRPr lang="en-US">
              <a:cs typeface="Calibri"/>
            </a:endParaRPr>
          </a:p>
        </p:txBody>
      </p:sp>
      <p:sp>
        <p:nvSpPr>
          <p:cNvPr id="3" name="Title 2">
            <a:extLst>
              <a:ext uri="{FF2B5EF4-FFF2-40B4-BE49-F238E27FC236}">
                <a16:creationId xmlns:a16="http://schemas.microsoft.com/office/drawing/2014/main" id="{2A16D876-E9B7-E69E-FE8C-DA0B733503DB}"/>
              </a:ext>
            </a:extLst>
          </p:cNvPr>
          <p:cNvSpPr>
            <a:spLocks noGrp="1"/>
          </p:cNvSpPr>
          <p:nvPr>
            <p:ph type="title"/>
          </p:nvPr>
        </p:nvSpPr>
        <p:spPr/>
        <p:txBody>
          <a:bodyPr/>
          <a:lstStyle/>
          <a:p>
            <a:r>
              <a:rPr lang="en-US">
                <a:cs typeface="Calibri"/>
              </a:rPr>
              <a:t>Weatherstripping Prop</a:t>
            </a:r>
            <a:endParaRPr lang="en-US"/>
          </a:p>
        </p:txBody>
      </p:sp>
      <p:pic>
        <p:nvPicPr>
          <p:cNvPr id="12" name="Picture 12">
            <a:extLst>
              <a:ext uri="{FF2B5EF4-FFF2-40B4-BE49-F238E27FC236}">
                <a16:creationId xmlns:a16="http://schemas.microsoft.com/office/drawing/2014/main" id="{7D496BBB-217D-775E-6D78-1CFB1AB5AC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4599" y="1082371"/>
            <a:ext cx="2743200" cy="3567065"/>
          </a:xfrm>
          <a:prstGeom prst="rect">
            <a:avLst/>
          </a:prstGeom>
        </p:spPr>
      </p:pic>
    </p:spTree>
    <p:extLst>
      <p:ext uri="{BB962C8B-B14F-4D97-AF65-F5344CB8AC3E}">
        <p14:creationId xmlns:p14="http://schemas.microsoft.com/office/powerpoint/2010/main" val="11030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6E960-372F-C935-EE42-5454D6831923}"/>
              </a:ext>
            </a:extLst>
          </p:cNvPr>
          <p:cNvSpPr>
            <a:spLocks noGrp="1"/>
          </p:cNvSpPr>
          <p:nvPr>
            <p:ph type="body" sz="quarter" idx="12"/>
          </p:nvPr>
        </p:nvSpPr>
        <p:spPr/>
        <p:txBody>
          <a:bodyPr vert="horz" lIns="91440" tIns="45720" rIns="91440" bIns="45720" rtlCol="0" anchor="t">
            <a:normAutofit fontScale="70000" lnSpcReduction="20000"/>
          </a:bodyPr>
          <a:lstStyle/>
          <a:p>
            <a:pPr marL="172720" indent="-172720"/>
            <a:r>
              <a:rPr lang="en-US">
                <a:cs typeface="Calibri"/>
              </a:rPr>
              <a:t>Dense-Pack guide includes:</a:t>
            </a:r>
            <a:endParaRPr lang="en-US" err="1">
              <a:cs typeface="Calibri"/>
            </a:endParaRPr>
          </a:p>
          <a:p>
            <a:pPr lvl="1" indent="-226695"/>
            <a:r>
              <a:rPr lang="en-US">
                <a:cs typeface="Calibri"/>
              </a:rPr>
              <a:t>Equipment, operation, maintenance</a:t>
            </a:r>
          </a:p>
          <a:p>
            <a:pPr lvl="1" indent="-226695"/>
            <a:r>
              <a:rPr lang="en-US">
                <a:cs typeface="Calibri"/>
              </a:rPr>
              <a:t>Preparing the house</a:t>
            </a:r>
          </a:p>
          <a:p>
            <a:pPr lvl="1" indent="-226695"/>
            <a:r>
              <a:rPr lang="en-US">
                <a:cs typeface="Calibri"/>
              </a:rPr>
              <a:t>Building assessment</a:t>
            </a:r>
          </a:p>
          <a:p>
            <a:pPr lvl="1" indent="-226695"/>
            <a:r>
              <a:rPr lang="en-US">
                <a:cs typeface="Calibri"/>
              </a:rPr>
              <a:t>Blowing insulation</a:t>
            </a:r>
          </a:p>
          <a:p>
            <a:pPr marL="172720" indent="-172720"/>
            <a:r>
              <a:rPr lang="en-US">
                <a:cs typeface="Calibri"/>
              </a:rPr>
              <a:t>Sidewall insulation guide and video demonstration linked below.</a:t>
            </a:r>
          </a:p>
          <a:p>
            <a:pPr marL="172720" indent="-172720"/>
            <a:endParaRPr lang="en-US">
              <a:cs typeface="Calibri"/>
            </a:endParaRPr>
          </a:p>
          <a:p>
            <a:pPr marL="0" indent="0">
              <a:buNone/>
            </a:pPr>
            <a:r>
              <a:rPr lang="en-US">
                <a:ea typeface="+mn-lt"/>
                <a:cs typeface="+mn-lt"/>
                <a:hlinkClick r:id="rId2"/>
              </a:rPr>
              <a:t>https://nascsp.org/wp-content/uploads/2018/02/us-doe_dense-pack-sidewall-insulation.pdf</a:t>
            </a:r>
            <a:endParaRPr lang="en-US">
              <a:cs typeface="Calibri"/>
            </a:endParaRPr>
          </a:p>
          <a:p>
            <a:pPr marL="0" indent="0">
              <a:buNone/>
            </a:pPr>
            <a:endParaRPr lang="en-US">
              <a:cs typeface="Calibri"/>
            </a:endParaRPr>
          </a:p>
          <a:p>
            <a:pPr marL="0" indent="0">
              <a:buNone/>
            </a:pPr>
            <a:r>
              <a:rPr lang="en-US">
                <a:ea typeface="+mn-lt"/>
                <a:cs typeface="+mn-lt"/>
                <a:hlinkClick r:id="rId3"/>
              </a:rPr>
              <a:t>https://www.youtube.com/watch?v=ce-mM7R11Lo</a:t>
            </a:r>
            <a:endParaRPr lang="en-US">
              <a:ea typeface="+mn-lt"/>
              <a:cs typeface="+mn-lt"/>
            </a:endParaRPr>
          </a:p>
          <a:p>
            <a:pPr marL="0" indent="0">
              <a:buNone/>
            </a:pPr>
            <a:endParaRPr lang="en-US">
              <a:cs typeface="Calibri"/>
            </a:endParaRPr>
          </a:p>
        </p:txBody>
      </p:sp>
      <p:sp>
        <p:nvSpPr>
          <p:cNvPr id="3" name="Title 2">
            <a:extLst>
              <a:ext uri="{FF2B5EF4-FFF2-40B4-BE49-F238E27FC236}">
                <a16:creationId xmlns:a16="http://schemas.microsoft.com/office/drawing/2014/main" id="{72EE18F1-C45B-EC23-1C0F-719AFA3A3211}"/>
              </a:ext>
            </a:extLst>
          </p:cNvPr>
          <p:cNvSpPr>
            <a:spLocks noGrp="1"/>
          </p:cNvSpPr>
          <p:nvPr>
            <p:ph type="title"/>
          </p:nvPr>
        </p:nvSpPr>
        <p:spPr/>
        <p:txBody>
          <a:bodyPr/>
          <a:lstStyle/>
          <a:p>
            <a:r>
              <a:rPr lang="en-US">
                <a:cs typeface="Calibri"/>
              </a:rPr>
              <a:t>Dense Pack Insulation Guide</a:t>
            </a:r>
            <a:endParaRPr lang="en-US"/>
          </a:p>
        </p:txBody>
      </p:sp>
      <p:pic>
        <p:nvPicPr>
          <p:cNvPr id="6" name="Picture 6">
            <a:extLst>
              <a:ext uri="{FF2B5EF4-FFF2-40B4-BE49-F238E27FC236}">
                <a16:creationId xmlns:a16="http://schemas.microsoft.com/office/drawing/2014/main" id="{0B98E4D4-4AEE-BF22-6F9A-07A70EED9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891" y="1082617"/>
            <a:ext cx="2514600" cy="3704705"/>
          </a:xfrm>
          <a:prstGeom prst="rect">
            <a:avLst/>
          </a:prstGeom>
        </p:spPr>
      </p:pic>
    </p:spTree>
    <p:extLst>
      <p:ext uri="{BB962C8B-B14F-4D97-AF65-F5344CB8AC3E}">
        <p14:creationId xmlns:p14="http://schemas.microsoft.com/office/powerpoint/2010/main" val="62898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591C85-285D-DFFB-1879-B84399BED22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Introduction to Weatherization</a:t>
            </a:r>
            <a:endParaRPr lang="en-US" dirty="0">
              <a:cs typeface="Calibri"/>
            </a:endParaRPr>
          </a:p>
        </p:txBody>
      </p:sp>
    </p:spTree>
    <p:extLst>
      <p:ext uri="{BB962C8B-B14F-4D97-AF65-F5344CB8AC3E}">
        <p14:creationId xmlns:p14="http://schemas.microsoft.com/office/powerpoint/2010/main" val="399401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8306656" cy="3621087"/>
          </a:xfrm>
        </p:spPr>
        <p:txBody>
          <a:bodyPr vert="horz" lIns="91440" tIns="45720" rIns="91440" bIns="45720" rtlCol="0" anchor="t">
            <a:normAutofit/>
          </a:bodyPr>
          <a:lstStyle/>
          <a:p>
            <a:pPr marL="172720" indent="-172720"/>
            <a:r>
              <a:rPr lang="en-US">
                <a:hlinkClick r:id="rId2"/>
              </a:rPr>
              <a:t>Energy House Activity (grades 4-8)</a:t>
            </a:r>
            <a:endParaRPr lang="en-US" dirty="0">
              <a:cs typeface="Calibri"/>
            </a:endParaRPr>
          </a:p>
          <a:p>
            <a:pPr lvl="1" indent="-226695"/>
            <a:r>
              <a:rPr lang="en-US"/>
              <a:t>NEED activity to build and test a model house using different materials</a:t>
            </a:r>
            <a:endParaRPr lang="en-US" dirty="0">
              <a:cs typeface="Calibri"/>
            </a:endParaRPr>
          </a:p>
          <a:p>
            <a:pPr lvl="1" indent="-226695"/>
            <a:r>
              <a:rPr lang="en-US"/>
              <a:t>$35/kit</a:t>
            </a:r>
            <a:endParaRPr lang="en-US" dirty="0">
              <a:cs typeface="Calibri"/>
            </a:endParaRPr>
          </a:p>
          <a:p>
            <a:pPr marL="172720" indent="-172720"/>
            <a:r>
              <a:rPr lang="en-US">
                <a:hlinkClick r:id="rId3"/>
              </a:rPr>
              <a:t>Building Science Kit (grades 6-8)</a:t>
            </a:r>
            <a:endParaRPr lang="en-US" dirty="0">
              <a:cs typeface="Calibri"/>
            </a:endParaRPr>
          </a:p>
          <a:p>
            <a:pPr lvl="1" indent="-226695"/>
            <a:r>
              <a:rPr lang="en-US"/>
              <a:t>NEED building science guide and activities.</a:t>
            </a:r>
            <a:endParaRPr lang="en-US" dirty="0">
              <a:cs typeface="Calibri"/>
            </a:endParaRPr>
          </a:p>
          <a:p>
            <a:pPr lvl="1" indent="-226695"/>
            <a:r>
              <a:rPr lang="en-US"/>
              <a:t>$525</a:t>
            </a:r>
            <a:endParaRPr lang="en-US" dirty="0">
              <a:cs typeface="Calibri"/>
            </a:endParaRPr>
          </a:p>
          <a:p>
            <a:pPr marL="172720" indent="-172720"/>
            <a:r>
              <a:rPr lang="en-US" dirty="0">
                <a:cs typeface="Calibri"/>
                <a:hlinkClick r:id="rId4"/>
              </a:rPr>
              <a:t>Additional K-12 resources</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dirty="0"/>
              <a:t>Additional Resources for Educators</a:t>
            </a:r>
          </a:p>
        </p:txBody>
      </p:sp>
    </p:spTree>
    <p:extLst>
      <p:ext uri="{BB962C8B-B14F-4D97-AF65-F5344CB8AC3E}">
        <p14:creationId xmlns:p14="http://schemas.microsoft.com/office/powerpoint/2010/main" val="3720563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B9452F-776F-1684-A2B4-0C99FD95A941}"/>
              </a:ext>
            </a:extLst>
          </p:cNvPr>
          <p:cNvSpPr>
            <a:spLocks noGrp="1"/>
          </p:cNvSpPr>
          <p:nvPr>
            <p:ph type="body" sz="quarter" idx="12"/>
          </p:nvPr>
        </p:nvSpPr>
        <p:spPr/>
        <p:txBody>
          <a:bodyPr vert="horz" lIns="91440" tIns="45720" rIns="91440" bIns="45720" rtlCol="0" anchor="t">
            <a:normAutofit/>
          </a:bodyPr>
          <a:lstStyle/>
          <a:p>
            <a:pPr marL="0" indent="0">
              <a:buNone/>
            </a:pPr>
            <a:r>
              <a:rPr lang="en-US" dirty="0">
                <a:cs typeface="Calibri"/>
              </a:rPr>
              <a:t>In</a:t>
            </a:r>
            <a:r>
              <a:rPr lang="en-US" dirty="0">
                <a:ea typeface="+mn-lt"/>
                <a:cs typeface="+mn-lt"/>
              </a:rPr>
              <a:t> the United States, we spend more than </a:t>
            </a:r>
            <a:r>
              <a:rPr lang="en-US" dirty="0">
                <a:ea typeface="+mn-lt"/>
                <a:cs typeface="+mn-lt"/>
                <a:hlinkClick r:id="rId3"/>
              </a:rPr>
              <a:t>$400 billion</a:t>
            </a:r>
            <a:r>
              <a:rPr lang="en-US" dirty="0">
                <a:ea typeface="+mn-lt"/>
                <a:cs typeface="+mn-lt"/>
              </a:rPr>
              <a:t> each year to power our homes and buildings. </a:t>
            </a:r>
          </a:p>
          <a:p>
            <a:pPr marL="0" indent="0">
              <a:buNone/>
            </a:pPr>
            <a:r>
              <a:rPr lang="en-US" dirty="0">
                <a:ea typeface="+mn-lt"/>
                <a:cs typeface="+mn-lt"/>
              </a:rPr>
              <a:t>As much as 30% of that energy and money is wasted through poorly constructed buildings and inefficient appliances, lighting, and other equipment.</a:t>
            </a:r>
            <a:endParaRPr lang="en-US" dirty="0"/>
          </a:p>
          <a:p>
            <a:pPr marL="0" indent="0">
              <a:buNone/>
            </a:pPr>
            <a:endParaRPr lang="en-US" dirty="0">
              <a:cs typeface="Calibri"/>
            </a:endParaRPr>
          </a:p>
        </p:txBody>
      </p:sp>
      <p:sp>
        <p:nvSpPr>
          <p:cNvPr id="3" name="Title 2">
            <a:extLst>
              <a:ext uri="{FF2B5EF4-FFF2-40B4-BE49-F238E27FC236}">
                <a16:creationId xmlns:a16="http://schemas.microsoft.com/office/drawing/2014/main" id="{875620F9-599E-E751-EC24-C5DE89CA92C7}"/>
              </a:ext>
            </a:extLst>
          </p:cNvPr>
          <p:cNvSpPr>
            <a:spLocks noGrp="1"/>
          </p:cNvSpPr>
          <p:nvPr>
            <p:ph type="title"/>
          </p:nvPr>
        </p:nvSpPr>
        <p:spPr>
          <a:xfrm>
            <a:off x="1" y="0"/>
            <a:ext cx="2831431" cy="907143"/>
          </a:xfrm>
        </p:spPr>
        <p:txBody>
          <a:bodyPr/>
          <a:lstStyle/>
          <a:p>
            <a:r>
              <a:rPr lang="en-US" dirty="0">
                <a:cs typeface="Calibri"/>
              </a:rPr>
              <a:t>Background</a:t>
            </a:r>
            <a:endParaRPr lang="en-US" dirty="0"/>
          </a:p>
        </p:txBody>
      </p:sp>
      <p:pic>
        <p:nvPicPr>
          <p:cNvPr id="7" name="Picture Placeholder 6">
            <a:extLst>
              <a:ext uri="{FF2B5EF4-FFF2-40B4-BE49-F238E27FC236}">
                <a16:creationId xmlns:a16="http://schemas.microsoft.com/office/drawing/2014/main" id="{BF734E0F-01B7-2F37-C464-5D7CC4C087E2}"/>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3A37BC5F-C4B2-BD36-B8F4-99C88495595F}"/>
              </a:ext>
            </a:extLst>
          </p:cNvPr>
          <p:cNvSpPr>
            <a:spLocks noGrp="1"/>
          </p:cNvSpPr>
          <p:nvPr>
            <p:ph type="body" sz="quarter" idx="22"/>
          </p:nvPr>
        </p:nvSpPr>
        <p:spPr/>
        <p:txBody>
          <a:bodyPr vert="horz" lIns="0" tIns="0" rIns="0" bIns="0" rtlCol="0" anchor="t">
            <a:noAutofit/>
          </a:bodyPr>
          <a:lstStyle/>
          <a:p>
            <a:r>
              <a:rPr lang="en-US">
                <a:ea typeface="+mn-lt"/>
                <a:cs typeface="+mn-lt"/>
              </a:rPr>
              <a:t>Photo by Energy Resource Center (ERC)</a:t>
            </a:r>
            <a:endParaRPr lang="en-US"/>
          </a:p>
        </p:txBody>
      </p:sp>
      <p:sp>
        <p:nvSpPr>
          <p:cNvPr id="4" name="TextBox 3">
            <a:extLst>
              <a:ext uri="{FF2B5EF4-FFF2-40B4-BE49-F238E27FC236}">
                <a16:creationId xmlns:a16="http://schemas.microsoft.com/office/drawing/2014/main" id="{1C79B3B1-DD3B-2A2B-8EB7-570D5F34CEC7}"/>
              </a:ext>
            </a:extLst>
          </p:cNvPr>
          <p:cNvSpPr txBox="1"/>
          <p:nvPr/>
        </p:nvSpPr>
        <p:spPr>
          <a:xfrm>
            <a:off x="457199" y="4331131"/>
            <a:ext cx="8101584" cy="276999"/>
          </a:xfrm>
          <a:prstGeom prst="rect">
            <a:avLst/>
          </a:prstGeom>
          <a:noFill/>
        </p:spPr>
        <p:txBody>
          <a:bodyPr wrap="square">
            <a:spAutoFit/>
          </a:bodyPr>
          <a:lstStyle/>
          <a:p>
            <a:r>
              <a:rPr lang="en-US" sz="1200" dirty="0">
                <a:hlinkClick r:id="rId3"/>
              </a:rPr>
              <a:t>https://www.energy.gov/eere/buildings/about-building-technologies-office</a:t>
            </a:r>
            <a:r>
              <a:rPr lang="en-US" sz="1200" dirty="0"/>
              <a:t> </a:t>
            </a:r>
          </a:p>
        </p:txBody>
      </p:sp>
    </p:spTree>
    <p:extLst>
      <p:ext uri="{BB962C8B-B14F-4D97-AF65-F5344CB8AC3E}">
        <p14:creationId xmlns:p14="http://schemas.microsoft.com/office/powerpoint/2010/main" val="398998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49371" y="1125538"/>
            <a:ext cx="4362380" cy="3621087"/>
          </a:xfrm>
        </p:spPr>
        <p:txBody>
          <a:bodyPr vert="horz" lIns="91440" tIns="45720" rIns="91440" bIns="45720" rtlCol="0" anchor="t">
            <a:normAutofit/>
          </a:bodyPr>
          <a:lstStyle/>
          <a:p>
            <a:pPr marL="0" indent="0">
              <a:buNone/>
            </a:pPr>
            <a:r>
              <a:rPr lang="en-US" dirty="0">
                <a:cs typeface="Calibri"/>
              </a:rPr>
              <a:t>Weatherization refers to a variety of </a:t>
            </a:r>
            <a:r>
              <a:rPr lang="en-US" b="1" dirty="0">
                <a:solidFill>
                  <a:schemeClr val="accent1"/>
                </a:solidFill>
                <a:cs typeface="Calibri"/>
              </a:rPr>
              <a:t>home improvements</a:t>
            </a:r>
            <a:r>
              <a:rPr lang="en-US" dirty="0">
                <a:solidFill>
                  <a:schemeClr val="accent1"/>
                </a:solidFill>
                <a:cs typeface="Calibri"/>
              </a:rPr>
              <a:t> </a:t>
            </a:r>
            <a:r>
              <a:rPr lang="en-US" dirty="0">
                <a:cs typeface="Calibri"/>
              </a:rPr>
              <a:t>that:</a:t>
            </a:r>
          </a:p>
          <a:p>
            <a:pPr marL="0" indent="0">
              <a:buNone/>
            </a:pPr>
            <a:endParaRPr lang="en-US" dirty="0">
              <a:cs typeface="Calibri"/>
            </a:endParaRPr>
          </a:p>
          <a:p>
            <a:pPr marL="0" indent="0" algn="ctr">
              <a:buNone/>
            </a:pPr>
            <a:r>
              <a:rPr lang="en-US" dirty="0">
                <a:cs typeface="Calibri"/>
              </a:rPr>
              <a:t>Save energy and money </a:t>
            </a:r>
            <a:br>
              <a:rPr lang="en-US" dirty="0">
                <a:cs typeface="Calibri"/>
              </a:rPr>
            </a:br>
            <a:r>
              <a:rPr lang="en-US" dirty="0">
                <a:cs typeface="Calibri"/>
              </a:rPr>
              <a:t>on utility bills </a:t>
            </a:r>
          </a:p>
          <a:p>
            <a:pPr marL="0" indent="0" algn="ctr">
              <a:buNone/>
            </a:pPr>
            <a:r>
              <a:rPr lang="en-US" b="1" dirty="0">
                <a:solidFill>
                  <a:schemeClr val="accent1"/>
                </a:solidFill>
                <a:cs typeface="Calibri"/>
              </a:rPr>
              <a:t>AND</a:t>
            </a:r>
          </a:p>
          <a:p>
            <a:pPr marL="0" indent="0" algn="ctr">
              <a:buNone/>
            </a:pPr>
            <a:r>
              <a:rPr lang="en-US" dirty="0">
                <a:cs typeface="Calibri"/>
              </a:rPr>
              <a:t>improve the health, safety, and comfort of homes for residents.</a:t>
            </a:r>
          </a:p>
        </p:txBody>
      </p:sp>
      <p:pic>
        <p:nvPicPr>
          <p:cNvPr id="5" name="Picture Placeholder 4" descr="A person in a white suit and mask holding a drill&#10;&#10;Description automatically generated">
            <a:extLst>
              <a:ext uri="{FF2B5EF4-FFF2-40B4-BE49-F238E27FC236}">
                <a16:creationId xmlns:a16="http://schemas.microsoft.com/office/drawing/2014/main" id="{BB4093DF-B493-2A44-0263-86A39E7D29C6}"/>
              </a:ext>
            </a:extLst>
          </p:cNvPr>
          <p:cNvPicPr>
            <a:picLocks noGrp="1" noChangeAspect="1"/>
          </p:cNvPicPr>
          <p:nvPr>
            <p:ph type="pic" sz="quarter" idx="11"/>
          </p:nvPr>
        </p:nvPicPr>
        <p:blipFill rotWithShape="1">
          <a:blip r:embed="rId3"/>
          <a:srcRect l="20190" r="3700"/>
          <a:stretch/>
        </p:blipFill>
        <p:spPr>
          <a:xfrm>
            <a:off x="5181600" y="1125538"/>
            <a:ext cx="3505199" cy="3180455"/>
          </a:xfrm>
        </p:spPr>
      </p:pic>
      <p:pic>
        <p:nvPicPr>
          <p:cNvPr id="9" name="Picture 8">
            <a:extLst>
              <a:ext uri="{FF2B5EF4-FFF2-40B4-BE49-F238E27FC236}">
                <a16:creationId xmlns:a16="http://schemas.microsoft.com/office/drawing/2014/main" id="{DAFFCFE3-BD70-EB89-313B-12CB2066DE09}"/>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332010" y="4442723"/>
            <a:ext cx="1028754" cy="700777"/>
          </a:xfrm>
          <a:prstGeom prst="rect">
            <a:avLst/>
          </a:prstGeom>
        </p:spPr>
      </p:pic>
      <p:pic>
        <p:nvPicPr>
          <p:cNvPr id="10" name="Picture 9">
            <a:extLst>
              <a:ext uri="{FF2B5EF4-FFF2-40B4-BE49-F238E27FC236}">
                <a16:creationId xmlns:a16="http://schemas.microsoft.com/office/drawing/2014/main" id="{8850AAD1-1466-FA38-3322-0D4EC12B4C9A}"/>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rot="10800000">
            <a:off x="7319114" y="0"/>
            <a:ext cx="1028754" cy="700777"/>
          </a:xfrm>
          <a:prstGeom prst="rect">
            <a:avLst/>
          </a:prstGeom>
        </p:spPr>
      </p:pic>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1" y="0"/>
            <a:ext cx="4888991" cy="907143"/>
          </a:xfrm>
        </p:spPr>
        <p:txBody>
          <a:bodyPr/>
          <a:lstStyle/>
          <a:p>
            <a:r>
              <a:rPr lang="en-US" dirty="0"/>
              <a:t>What is Weatherization?</a:t>
            </a:r>
          </a:p>
        </p:txBody>
      </p:sp>
    </p:spTree>
    <p:extLst>
      <p:ext uri="{BB962C8B-B14F-4D97-AF65-F5344CB8AC3E}">
        <p14:creationId xmlns:p14="http://schemas.microsoft.com/office/powerpoint/2010/main" val="173093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57200" y="1125538"/>
            <a:ext cx="5133975" cy="3621087"/>
          </a:xfrm>
        </p:spPr>
        <p:txBody>
          <a:bodyPr vert="horz" lIns="91440" tIns="45720" rIns="91440" bIns="45720" rtlCol="0" anchor="t">
            <a:normAutofit/>
          </a:bodyPr>
          <a:lstStyle/>
          <a:p>
            <a:pPr marL="0" indent="0">
              <a:buNone/>
            </a:pPr>
            <a:r>
              <a:rPr lang="en-US" dirty="0">
                <a:cs typeface="Calibri"/>
              </a:rPr>
              <a:t>Through the Weatherization Assistance Program, a network of nearly </a:t>
            </a:r>
            <a:r>
              <a:rPr lang="en-US" b="1" dirty="0">
                <a:cs typeface="Calibri"/>
              </a:rPr>
              <a:t>800 local organizations</a:t>
            </a:r>
            <a:r>
              <a:rPr lang="en-US" dirty="0">
                <a:cs typeface="Calibri"/>
              </a:rPr>
              <a:t> across the U.S. and its territories use funds from the </a:t>
            </a:r>
            <a:r>
              <a:rPr lang="en-US" b="1" dirty="0">
                <a:cs typeface="Calibri"/>
              </a:rPr>
              <a:t>U.S. Department of Energy (DOE) </a:t>
            </a:r>
            <a:r>
              <a:rPr lang="en-US" dirty="0">
                <a:cs typeface="Calibri"/>
              </a:rPr>
              <a:t>and other sources to weatherize the homes of </a:t>
            </a:r>
            <a:r>
              <a:rPr lang="en-US" b="1" dirty="0">
                <a:cs typeface="Calibri"/>
              </a:rPr>
              <a:t>low-income</a:t>
            </a:r>
            <a:r>
              <a:rPr lang="en-US" dirty="0">
                <a:cs typeface="Calibri"/>
              </a:rPr>
              <a:t> residents, at </a:t>
            </a:r>
            <a:r>
              <a:rPr lang="en-US" b="1" dirty="0">
                <a:cs typeface="Calibri"/>
              </a:rPr>
              <a:t>no cost</a:t>
            </a:r>
            <a:r>
              <a:rPr lang="en-US" dirty="0">
                <a:cs typeface="Calibri"/>
              </a:rPr>
              <a:t> to the those households.</a:t>
            </a:r>
          </a:p>
        </p:txBody>
      </p:sp>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1" y="0"/>
            <a:ext cx="8461247" cy="907143"/>
          </a:xfrm>
        </p:spPr>
        <p:txBody>
          <a:bodyPr/>
          <a:lstStyle/>
          <a:p>
            <a:r>
              <a:rPr lang="en-US" dirty="0"/>
              <a:t>What is the Weatherization Assistance Program?</a:t>
            </a:r>
          </a:p>
        </p:txBody>
      </p:sp>
      <p:sp>
        <p:nvSpPr>
          <p:cNvPr id="5" name="Text Placeholder 4">
            <a:extLst>
              <a:ext uri="{FF2B5EF4-FFF2-40B4-BE49-F238E27FC236}">
                <a16:creationId xmlns:a16="http://schemas.microsoft.com/office/drawing/2014/main" id="{3BE6A7FA-4546-42B1-B054-9F09B78A4205}"/>
              </a:ext>
            </a:extLst>
          </p:cNvPr>
          <p:cNvSpPr>
            <a:spLocks noGrp="1"/>
          </p:cNvSpPr>
          <p:nvPr>
            <p:ph type="body" sz="quarter" idx="22"/>
          </p:nvPr>
        </p:nvSpPr>
        <p:spPr/>
        <p:txBody>
          <a:bodyPr vert="horz" lIns="0" tIns="0" rIns="0" bIns="0" rtlCol="0" anchor="t">
            <a:noAutofit/>
          </a:bodyPr>
          <a:lstStyle/>
          <a:p>
            <a:r>
              <a:rPr lang="en-US">
                <a:cs typeface="Calibri"/>
              </a:rPr>
              <a:t>Photo by </a:t>
            </a:r>
            <a:r>
              <a:rPr lang="en-US" dirty="0">
                <a:cs typeface="Calibri"/>
              </a:rPr>
              <a:t>Werner Slocum / NREL 72232</a:t>
            </a:r>
            <a:endParaRPr lang="en-US"/>
          </a:p>
        </p:txBody>
      </p:sp>
      <p:pic>
        <p:nvPicPr>
          <p:cNvPr id="6" name="Picture Placeholder 11" descr="A group of men looking at a piece of paper&#10;&#10;Description automatically generated">
            <a:extLst>
              <a:ext uri="{FF2B5EF4-FFF2-40B4-BE49-F238E27FC236}">
                <a16:creationId xmlns:a16="http://schemas.microsoft.com/office/drawing/2014/main" id="{37D4EC36-B9C8-1261-DA4C-183B447925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951606" y="1124752"/>
            <a:ext cx="2734407" cy="3180455"/>
          </a:xfrm>
          <a:prstGeom prst="rect">
            <a:avLst/>
          </a:prstGeom>
          <a:solidFill>
            <a:schemeClr val="bg1">
              <a:lumMod val="85000"/>
            </a:schemeClr>
          </a:solidFill>
        </p:spPr>
      </p:pic>
      <p:sp>
        <p:nvSpPr>
          <p:cNvPr id="9" name="TextBox 8">
            <a:extLst>
              <a:ext uri="{FF2B5EF4-FFF2-40B4-BE49-F238E27FC236}">
                <a16:creationId xmlns:a16="http://schemas.microsoft.com/office/drawing/2014/main" id="{311320FD-CCBD-89BD-71A1-66D83F479485}"/>
              </a:ext>
            </a:extLst>
          </p:cNvPr>
          <p:cNvSpPr txBox="1"/>
          <p:nvPr/>
        </p:nvSpPr>
        <p:spPr>
          <a:xfrm>
            <a:off x="457199" y="4331131"/>
            <a:ext cx="8101584" cy="276999"/>
          </a:xfrm>
          <a:prstGeom prst="rect">
            <a:avLst/>
          </a:prstGeom>
          <a:noFill/>
        </p:spPr>
        <p:txBody>
          <a:bodyPr wrap="square">
            <a:spAutoFit/>
          </a:bodyPr>
          <a:lstStyle/>
          <a:p>
            <a:r>
              <a:rPr lang="en-US" sz="1200" dirty="0">
                <a:hlinkClick r:id="rId4"/>
              </a:rPr>
              <a:t>https://www.energy.gov/scep/wap/weatherization-assistance-program</a:t>
            </a:r>
            <a:r>
              <a:rPr lang="en-US" sz="1200" dirty="0"/>
              <a:t> </a:t>
            </a:r>
          </a:p>
        </p:txBody>
      </p:sp>
    </p:spTree>
    <p:extLst>
      <p:ext uri="{BB962C8B-B14F-4D97-AF65-F5344CB8AC3E}">
        <p14:creationId xmlns:p14="http://schemas.microsoft.com/office/powerpoint/2010/main" val="224611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93E81-0320-4E27-E529-68F09EFA78F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329182" y="4442723"/>
            <a:ext cx="1028754" cy="700777"/>
          </a:xfrm>
          <a:prstGeom prst="rect">
            <a:avLst/>
          </a:prstGeom>
        </p:spPr>
      </p:pic>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57200" y="1004095"/>
            <a:ext cx="5165558" cy="3742530"/>
          </a:xfrm>
        </p:spPr>
        <p:txBody>
          <a:bodyPr vert="horz" lIns="91440" tIns="45720" rIns="91440" bIns="45720" rtlCol="0" anchor="t">
            <a:normAutofit/>
          </a:bodyPr>
          <a:lstStyle/>
          <a:p>
            <a:pPr marL="0" indent="0">
              <a:buNone/>
            </a:pPr>
            <a:r>
              <a:rPr lang="en-US" sz="1900" dirty="0">
                <a:cs typeface="Calibri"/>
              </a:rPr>
              <a:t>Nationally, the Weatherization Assistance Program works with:</a:t>
            </a:r>
          </a:p>
          <a:p>
            <a:pPr marL="172720" indent="-172720">
              <a:buFont typeface="Wingdings" panose="05000000000000000000" pitchFamily="2" charset="2"/>
              <a:buChar char="ü"/>
            </a:pPr>
            <a:r>
              <a:rPr lang="en-US" sz="1900" dirty="0">
                <a:cs typeface="Calibri"/>
              </a:rPr>
              <a:t>Homeowners </a:t>
            </a:r>
          </a:p>
          <a:p>
            <a:pPr marL="172720" indent="-172720">
              <a:buFont typeface="Wingdings" panose="05000000000000000000" pitchFamily="2" charset="2"/>
              <a:buChar char="ü"/>
            </a:pPr>
            <a:r>
              <a:rPr lang="en-US" sz="1900" dirty="0">
                <a:cs typeface="Calibri"/>
              </a:rPr>
              <a:t>Renters</a:t>
            </a:r>
          </a:p>
          <a:p>
            <a:pPr marL="172720" indent="-172720">
              <a:buFont typeface="Wingdings" panose="05000000000000000000" pitchFamily="2" charset="2"/>
              <a:buChar char="ü"/>
            </a:pPr>
            <a:r>
              <a:rPr lang="en-US" sz="1900" dirty="0">
                <a:cs typeface="Calibri"/>
              </a:rPr>
              <a:t>Single family homes</a:t>
            </a:r>
          </a:p>
          <a:p>
            <a:pPr marL="172720" indent="-172720">
              <a:buFont typeface="Wingdings" panose="05000000000000000000" pitchFamily="2" charset="2"/>
              <a:buChar char="ü"/>
            </a:pPr>
            <a:r>
              <a:rPr lang="en-US" sz="1900" dirty="0">
                <a:cs typeface="Calibri"/>
              </a:rPr>
              <a:t>Multifamily homes/apartments</a:t>
            </a:r>
          </a:p>
          <a:p>
            <a:pPr marL="172720" indent="-172720">
              <a:buFont typeface="Wingdings" panose="05000000000000000000" pitchFamily="2" charset="2"/>
              <a:buChar char="ü"/>
            </a:pPr>
            <a:r>
              <a:rPr lang="en-US" sz="1900" dirty="0">
                <a:cs typeface="Calibri"/>
              </a:rPr>
              <a:t>Manufactured homes.</a:t>
            </a:r>
          </a:p>
          <a:p>
            <a:pPr marL="0" indent="0">
              <a:buNone/>
            </a:pPr>
            <a:r>
              <a:rPr lang="en-US" sz="1900" dirty="0">
                <a:ea typeface="+mn-lt"/>
                <a:cs typeface="+mn-lt"/>
              </a:rPr>
              <a:t>Priority</a:t>
            </a:r>
            <a:r>
              <a:rPr lang="en-US" sz="1900" dirty="0">
                <a:cs typeface="Calibri"/>
              </a:rPr>
              <a:t> is given to the elderly, families with one or more members with a disability, families with children, or high energy users.</a:t>
            </a:r>
          </a:p>
          <a:p>
            <a:pPr marL="342900" indent="-342900"/>
            <a:endParaRPr lang="en-US" sz="2000" dirty="0">
              <a:cs typeface="Calibri"/>
            </a:endParaRPr>
          </a:p>
        </p:txBody>
      </p:sp>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2" y="0"/>
            <a:ext cx="3850104" cy="907143"/>
          </a:xfrm>
        </p:spPr>
        <p:txBody>
          <a:bodyPr/>
          <a:lstStyle/>
          <a:p>
            <a:r>
              <a:rPr lang="en-US" dirty="0"/>
              <a:t>Who Do We Help?</a:t>
            </a:r>
          </a:p>
        </p:txBody>
      </p:sp>
      <p:pic>
        <p:nvPicPr>
          <p:cNvPr id="6" name="Picture Placeholder 5">
            <a:extLst>
              <a:ext uri="{FF2B5EF4-FFF2-40B4-BE49-F238E27FC236}">
                <a16:creationId xmlns:a16="http://schemas.microsoft.com/office/drawing/2014/main" id="{9CAF830C-A897-B89E-2538-2D5322AB55A6}"/>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b="-1137"/>
          <a:stretch/>
        </p:blipFill>
        <p:spPr>
          <a:xfrm>
            <a:off x="5952392" y="1125538"/>
            <a:ext cx="2735710" cy="3180458"/>
          </a:xfrm>
        </p:spPr>
      </p:pic>
      <p:sp>
        <p:nvSpPr>
          <p:cNvPr id="5" name="Text Placeholder 4">
            <a:extLst>
              <a:ext uri="{FF2B5EF4-FFF2-40B4-BE49-F238E27FC236}">
                <a16:creationId xmlns:a16="http://schemas.microsoft.com/office/drawing/2014/main" id="{3BE6A7FA-4546-42B1-B054-9F09B78A4205}"/>
              </a:ext>
            </a:extLst>
          </p:cNvPr>
          <p:cNvSpPr>
            <a:spLocks noGrp="1"/>
          </p:cNvSpPr>
          <p:nvPr>
            <p:ph type="body" sz="quarter" idx="22"/>
          </p:nvPr>
        </p:nvSpPr>
        <p:spPr/>
        <p:txBody>
          <a:bodyPr vert="horz" lIns="0" tIns="0" rIns="0" bIns="0" rtlCol="0" anchor="t">
            <a:noAutofit/>
          </a:bodyPr>
          <a:lstStyle/>
          <a:p>
            <a:r>
              <a:rPr lang="en-US">
                <a:solidFill>
                  <a:srgbClr val="6A737B"/>
                </a:solidFill>
                <a:latin typeface="Calibri"/>
                <a:ea typeface="+mn-lt"/>
                <a:cs typeface="Calibri"/>
              </a:rPr>
              <a:t>Photo by Dennis Schroeder, NREL 22092</a:t>
            </a:r>
            <a:endParaRPr lang="en-US"/>
          </a:p>
        </p:txBody>
      </p:sp>
      <p:sp>
        <p:nvSpPr>
          <p:cNvPr id="7" name="TextBox 6">
            <a:extLst>
              <a:ext uri="{FF2B5EF4-FFF2-40B4-BE49-F238E27FC236}">
                <a16:creationId xmlns:a16="http://schemas.microsoft.com/office/drawing/2014/main" id="{0EDF1B02-8E65-1F2D-4950-B53B35CA8133}"/>
              </a:ext>
            </a:extLst>
          </p:cNvPr>
          <p:cNvSpPr txBox="1"/>
          <p:nvPr/>
        </p:nvSpPr>
        <p:spPr>
          <a:xfrm>
            <a:off x="457200" y="4402948"/>
            <a:ext cx="8101584" cy="276999"/>
          </a:xfrm>
          <a:prstGeom prst="rect">
            <a:avLst/>
          </a:prstGeom>
          <a:noFill/>
        </p:spPr>
        <p:txBody>
          <a:bodyPr wrap="square">
            <a:spAutoFit/>
          </a:bodyPr>
          <a:lstStyle/>
          <a:p>
            <a:r>
              <a:rPr lang="en-US" sz="1200" dirty="0">
                <a:hlinkClick r:id="rId5"/>
              </a:rPr>
              <a:t>https://www.energy.gov/scep/wap/weatherization-assistance-program</a:t>
            </a:r>
            <a:r>
              <a:rPr lang="en-US" sz="1200" dirty="0"/>
              <a:t> </a:t>
            </a:r>
          </a:p>
        </p:txBody>
      </p:sp>
      <p:pic>
        <p:nvPicPr>
          <p:cNvPr id="8" name="Picture 7">
            <a:extLst>
              <a:ext uri="{FF2B5EF4-FFF2-40B4-BE49-F238E27FC236}">
                <a16:creationId xmlns:a16="http://schemas.microsoft.com/office/drawing/2014/main" id="{CB653795-5089-A6EC-9E69-1E8926FF97F6}"/>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245489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9E792-F51B-8A33-7801-E53F4EA37A4B}"/>
              </a:ext>
            </a:extLst>
          </p:cNvPr>
          <p:cNvSpPr>
            <a:spLocks noGrp="1"/>
          </p:cNvSpPr>
          <p:nvPr>
            <p:ph type="title"/>
          </p:nvPr>
        </p:nvSpPr>
        <p:spPr>
          <a:xfrm>
            <a:off x="2" y="0"/>
            <a:ext cx="6581272" cy="907143"/>
          </a:xfrm>
        </p:spPr>
        <p:txBody>
          <a:bodyPr/>
          <a:lstStyle/>
          <a:p>
            <a:r>
              <a:rPr lang="en-US" dirty="0">
                <a:cs typeface="Calibri"/>
              </a:rPr>
              <a:t>National Impacts of Weatherization</a:t>
            </a:r>
          </a:p>
        </p:txBody>
      </p:sp>
      <p:sp>
        <p:nvSpPr>
          <p:cNvPr id="7" name="Text Placeholder 6">
            <a:extLst>
              <a:ext uri="{FF2B5EF4-FFF2-40B4-BE49-F238E27FC236}">
                <a16:creationId xmlns:a16="http://schemas.microsoft.com/office/drawing/2014/main" id="{C22678D6-1C0B-6891-08F4-1D6638D9791E}"/>
              </a:ext>
            </a:extLst>
          </p:cNvPr>
          <p:cNvSpPr>
            <a:spLocks noGrp="1"/>
          </p:cNvSpPr>
          <p:nvPr>
            <p:ph type="body" sz="quarter" idx="12"/>
          </p:nvPr>
        </p:nvSpPr>
        <p:spPr>
          <a:xfrm>
            <a:off x="457199" y="997201"/>
            <a:ext cx="8301790" cy="3621087"/>
          </a:xfrm>
        </p:spPr>
        <p:txBody>
          <a:bodyPr vert="horz" lIns="91440" tIns="45720" rIns="91440" bIns="45720" rtlCol="0" anchor="t">
            <a:normAutofit/>
          </a:bodyPr>
          <a:lstStyle/>
          <a:p>
            <a:pPr marL="0" indent="0">
              <a:buNone/>
            </a:pPr>
            <a:r>
              <a:rPr lang="en-US" sz="2200" dirty="0">
                <a:cs typeface="Calibri"/>
              </a:rPr>
              <a:t>DOE’s weatherization program funds upgrades to about 35,000 homes per year across the U.S. Our network is able to weatherize another 30,000 homes each year with other funds.</a:t>
            </a:r>
            <a:br>
              <a:rPr lang="en-US" sz="2200" dirty="0">
                <a:cs typeface="Calibri"/>
              </a:rPr>
            </a:br>
            <a:endParaRPr lang="en-US" sz="2200" dirty="0">
              <a:cs typeface="Calibri"/>
            </a:endParaRPr>
          </a:p>
          <a:p>
            <a:pPr marL="0" indent="0">
              <a:buNone/>
            </a:pPr>
            <a:r>
              <a:rPr lang="en-US" sz="2200" dirty="0">
                <a:cs typeface="Calibri"/>
              </a:rPr>
              <a:t>Benefits to our clients include:</a:t>
            </a:r>
          </a:p>
          <a:p>
            <a:pPr marL="172720" indent="-172720"/>
            <a:r>
              <a:rPr lang="en-US" sz="2200" dirty="0">
                <a:cs typeface="Calibri"/>
              </a:rPr>
              <a:t>$372 average annual energy cost savings</a:t>
            </a:r>
          </a:p>
          <a:p>
            <a:pPr marL="172720" indent="-172720"/>
            <a:r>
              <a:rPr lang="en-US" sz="2200" dirty="0">
                <a:cs typeface="Calibri"/>
              </a:rPr>
              <a:t>Safer and more comfortable temperatures in homes</a:t>
            </a:r>
          </a:p>
          <a:p>
            <a:pPr marL="172720" indent="-172720"/>
            <a:r>
              <a:rPr lang="en-US" sz="2200" dirty="0">
                <a:cs typeface="Calibri"/>
              </a:rPr>
              <a:t>Improvements in health.</a:t>
            </a:r>
          </a:p>
        </p:txBody>
      </p:sp>
      <p:sp>
        <p:nvSpPr>
          <p:cNvPr id="8" name="TextBox 7">
            <a:extLst>
              <a:ext uri="{FF2B5EF4-FFF2-40B4-BE49-F238E27FC236}">
                <a16:creationId xmlns:a16="http://schemas.microsoft.com/office/drawing/2014/main" id="{BD2B6B4D-99FB-7738-C5DB-019001065A82}"/>
              </a:ext>
            </a:extLst>
          </p:cNvPr>
          <p:cNvSpPr txBox="1"/>
          <p:nvPr/>
        </p:nvSpPr>
        <p:spPr>
          <a:xfrm>
            <a:off x="457199" y="4141640"/>
            <a:ext cx="77131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hlinkClick r:id="rId3"/>
              </a:rPr>
              <a:t>https://www.energy.gov/sites/default/files/2023-08/2023-WAP-Fact-Sheet.pdf</a:t>
            </a:r>
            <a:r>
              <a:rPr lang="en-US" sz="1200" dirty="0"/>
              <a:t> </a:t>
            </a:r>
          </a:p>
          <a:p>
            <a:r>
              <a:rPr lang="en-US" sz="1200" dirty="0">
                <a:hlinkClick r:id="rId4"/>
              </a:rPr>
              <a:t>https://weatherization.ornl.gov/wp-content/uploads/pdf/WAPRetroEvalFinalReports/ORNL_TM-2014_345.pdf</a:t>
            </a:r>
            <a:endParaRPr lang="en-US" sz="1200" dirty="0"/>
          </a:p>
          <a:p>
            <a:r>
              <a:rPr lang="en-US" sz="1200" dirty="0">
                <a:hlinkClick r:id="rId5"/>
              </a:rPr>
              <a:t>https://nascsp.org/wap/weatherization-publications/wap-annual-funding-surveys/</a:t>
            </a:r>
            <a:r>
              <a:rPr lang="en-US" sz="1200" dirty="0"/>
              <a:t>   </a:t>
            </a:r>
          </a:p>
        </p:txBody>
      </p:sp>
    </p:spTree>
    <p:extLst>
      <p:ext uri="{BB962C8B-B14F-4D97-AF65-F5344CB8AC3E}">
        <p14:creationId xmlns:p14="http://schemas.microsoft.com/office/powerpoint/2010/main" val="1570979405"/>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el-16x9-presentation-template-02-2023.potx" id="{3D57AE20-0511-4CAB-9743-1CC9E2008722}" vid="{EBB5BA0F-0F50-4F54-B83B-C555A1A9E3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f80449-a2a2-4415-8492-9738706ee3a7" xsi:nil="true"/>
    <lcf76f155ced4ddcb4097134ff3c332f xmlns="e31303f0-2aba-46dd-a380-1ac0b19d2619">
      <Terms xmlns="http://schemas.microsoft.com/office/infopath/2007/PartnerControls"/>
    </lcf76f155ced4ddcb4097134ff3c332f>
    <MediaLengthInSeconds xmlns="e31303f0-2aba-46dd-a380-1ac0b19d2619" xsi:nil="true"/>
    <SharedWithUsers xmlns="43f80449-a2a2-4415-8492-9738706ee3a7">
      <UserInfo>
        <DisplayName>Merket, Audrey</DisplayName>
        <AccountId>344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DB69EF6A945C499F7DC39B069A0E48" ma:contentTypeVersion="17" ma:contentTypeDescription="Create a new document." ma:contentTypeScope="" ma:versionID="f3db4b03e231ffd8dd2ca21aeed2e036">
  <xsd:schema xmlns:xsd="http://www.w3.org/2001/XMLSchema" xmlns:xs="http://www.w3.org/2001/XMLSchema" xmlns:p="http://schemas.microsoft.com/office/2006/metadata/properties" xmlns:ns2="e31303f0-2aba-46dd-a380-1ac0b19d2619" xmlns:ns3="43f80449-a2a2-4415-8492-9738706ee3a7" targetNamespace="http://schemas.microsoft.com/office/2006/metadata/properties" ma:root="true" ma:fieldsID="f58df754850c1d63499c9a85b6b65e44" ns2:_="" ns3:_="">
    <xsd:import namespace="e31303f0-2aba-46dd-a380-1ac0b19d2619"/>
    <xsd:import namespace="43f80449-a2a2-4415-8492-9738706ee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1303f0-2aba-46dd-a380-1ac0b19d26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f80449-a2a2-4415-8492-9738706ee3a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c9d8ae-ee5c-469d-96c8-b7eb0c06b05f}" ma:internalName="TaxCatchAll" ma:showField="CatchAllData" ma:web="43f80449-a2a2-4415-8492-9738706ee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BDCB43-95B2-4441-A91A-D5F8C0A6A619}">
  <ds:schemaRefs>
    <ds:schemaRef ds:uri="http://schemas.microsoft.com/office/2006/documentManagement/types"/>
    <ds:schemaRef ds:uri="http://schemas.microsoft.com/office/infopath/2007/PartnerControls"/>
    <ds:schemaRef ds:uri="e31303f0-2aba-46dd-a380-1ac0b19d2619"/>
    <ds:schemaRef ds:uri="http://purl.org/dc/elements/1.1/"/>
    <ds:schemaRef ds:uri="http://schemas.microsoft.com/office/2006/metadata/properties"/>
    <ds:schemaRef ds:uri="43f80449-a2a2-4415-8492-9738706ee3a7"/>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B040A02-AF0F-47AD-9134-915BB7D4507B}">
  <ds:schemaRefs>
    <ds:schemaRef ds:uri="43f80449-a2a2-4415-8492-9738706ee3a7"/>
    <ds:schemaRef ds:uri="e31303f0-2aba-46dd-a380-1ac0b19d26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90EC67-C5AE-4026-9C02-D824E05BAD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744</TotalTime>
  <Words>5735</Words>
  <Application>Microsoft Office PowerPoint</Application>
  <PresentationFormat>On-screen Show (16:9)</PresentationFormat>
  <Paragraphs>360</Paragraphs>
  <Slides>40</Slides>
  <Notes>37</Notes>
  <HiddenSlides>12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Roboto</vt:lpstr>
      <vt:lpstr>Symbol,Sans-Serif</vt:lpstr>
      <vt:lpstr>Wingdings</vt:lpstr>
      <vt:lpstr>Office Theme</vt:lpstr>
      <vt:lpstr>Exploring Careers as a  Home Energy Professional</vt:lpstr>
      <vt:lpstr>Introduction</vt:lpstr>
      <vt:lpstr>PowerPoint Presentation</vt:lpstr>
      <vt:lpstr>Introduction to Weatherization</vt:lpstr>
      <vt:lpstr>Background</vt:lpstr>
      <vt:lpstr>What is Weatherization?</vt:lpstr>
      <vt:lpstr>What is the Weatherization Assistance Program?</vt:lpstr>
      <vt:lpstr>Who Do We Help?</vt:lpstr>
      <vt:lpstr>National Impacts of Weatherization</vt:lpstr>
      <vt:lpstr>Local Impacts of Weatherization</vt:lpstr>
      <vt:lpstr>Weatherization Success Stories</vt:lpstr>
      <vt:lpstr>The Work of Weatherization</vt:lpstr>
      <vt:lpstr>What is Weatherization?</vt:lpstr>
      <vt:lpstr>Energy 101 Video</vt:lpstr>
      <vt:lpstr>Building Shell Tasks</vt:lpstr>
      <vt:lpstr>Mechanical Tasks</vt:lpstr>
      <vt:lpstr>Electric Baseload Tasks</vt:lpstr>
      <vt:lpstr>Health and Safety Tasks</vt:lpstr>
      <vt:lpstr>House As a System</vt:lpstr>
      <vt:lpstr>Commonly Installed Weatherization Measures</vt:lpstr>
      <vt:lpstr>The Home Weatherization Process</vt:lpstr>
      <vt:lpstr>Jobs and Careers in Weatherization</vt:lpstr>
      <vt:lpstr>The Weatherization Workforce</vt:lpstr>
      <vt:lpstr>PowerPoint Presentation</vt:lpstr>
      <vt:lpstr>Retrofit Installer Technician</vt:lpstr>
      <vt:lpstr>Crew Leader</vt:lpstr>
      <vt:lpstr>Energy Auditor</vt:lpstr>
      <vt:lpstr>Quality Control Inspector</vt:lpstr>
      <vt:lpstr>Client Intake Specialist</vt:lpstr>
      <vt:lpstr>Program Manager</vt:lpstr>
      <vt:lpstr>Benefits of Working in Weatherization</vt:lpstr>
      <vt:lpstr>Come Join the Team!</vt:lpstr>
      <vt:lpstr>Questions?</vt:lpstr>
      <vt:lpstr>For more information . . .</vt:lpstr>
      <vt:lpstr>Activities &amp; Resources</vt:lpstr>
      <vt:lpstr>Thermal Imaging Camera</vt:lpstr>
      <vt:lpstr>Air Sealing Prop</vt:lpstr>
      <vt:lpstr>Weatherstripping Prop</vt:lpstr>
      <vt:lpstr>Dense Pack Insulation Guide</vt:lpstr>
      <vt:lpstr>Additional Resources for Educators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Presentation Guidance</dc:title>
  <dc:subject>PowerPoint presentation template for newer wide-screen monitors and TVs.</dc:subject>
  <dc:creator>Medeiros Coad, Julia</dc:creator>
  <cp:keywords/>
  <dc:description/>
  <cp:lastModifiedBy>Moe, Allison</cp:lastModifiedBy>
  <cp:revision>39</cp:revision>
  <cp:lastPrinted>2018-01-04T20:30:58Z</cp:lastPrinted>
  <dcterms:created xsi:type="dcterms:W3CDTF">2023-05-15T20:19:12Z</dcterms:created>
  <dcterms:modified xsi:type="dcterms:W3CDTF">2023-12-11T18:38:30Z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0x01010011DB69EF6A945C499F7DC39B069A0E48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MSIP_Label_95965d95-ecc0-4720-b759-1f33c42ed7da_ContentBits">
    <vt:lpwstr>0</vt:lpwstr>
  </property>
  <property fmtid="{D5CDD505-2E9C-101B-9397-08002B2CF9AE}" pid="11" name="MSIP_Label_95965d95-ecc0-4720-b759-1f33c42ed7da_Enabled">
    <vt:lpwstr>true</vt:lpwstr>
  </property>
  <property fmtid="{D5CDD505-2E9C-101B-9397-08002B2CF9AE}" pid="12" name="MSIP_Label_95965d95-ecc0-4720-b759-1f33c42ed7da_SiteId">
    <vt:lpwstr>a0f29d7e-28cd-4f54-8442-7885aee7c080</vt:lpwstr>
  </property>
  <property fmtid="{D5CDD505-2E9C-101B-9397-08002B2CF9AE}" pid="13" name="MSIP_Label_95965d95-ecc0-4720-b759-1f33c42ed7da_SetDate">
    <vt:lpwstr>2023-10-03T19:59:07Z</vt:lpwstr>
  </property>
  <property fmtid="{D5CDD505-2E9C-101B-9397-08002B2CF9AE}" pid="14" name="MSIP_Label_95965d95-ecc0-4720-b759-1f33c42ed7da_Method">
    <vt:lpwstr>Standard</vt:lpwstr>
  </property>
  <property fmtid="{D5CDD505-2E9C-101B-9397-08002B2CF9AE}" pid="15" name="MSIP_Label_95965d95-ecc0-4720-b759-1f33c42ed7da_Name">
    <vt:lpwstr>General</vt:lpwstr>
  </property>
  <property fmtid="{D5CDD505-2E9C-101B-9397-08002B2CF9AE}" pid="16" name="MSIP_Label_95965d95-ecc0-4720-b759-1f33c42ed7da_ActionId">
    <vt:lpwstr>69f4181e-ca4a-4940-bd4e-4bc3ab50a448</vt:lpwstr>
  </property>
</Properties>
</file>