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6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D4394-AF54-4D69-B846-509AE4D46137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88CC3-ED6B-49B0-9282-2433A1FA17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0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65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2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74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24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28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76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8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1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7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3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1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6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7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88CC3-ED6B-49B0-9282-2433A1FA17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2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260C178-2D07-4B50-850B-08E8B2E32485}" type="datetimeFigureOut">
              <a:rPr lang="en-US" smtClean="0"/>
              <a:t>11/7/2012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67A2A02-21E6-4161-BB11-18F42516D24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Weatherization Day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Douglas, Wyoming</a:t>
            </a:r>
          </a:p>
          <a:p>
            <a:r>
              <a:rPr lang="en-US" dirty="0" smtClean="0"/>
              <a:t>October 25, 2012</a:t>
            </a:r>
            <a:endParaRPr lang="en-US" dirty="0"/>
          </a:p>
        </p:txBody>
      </p:sp>
      <p:pic>
        <p:nvPicPr>
          <p:cNvPr id="4" name="Picture 3" descr="Weatherization Work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457200"/>
            <a:ext cx="1266444" cy="1998845"/>
          </a:xfrm>
          <a:prstGeom prst="rect">
            <a:avLst/>
          </a:prstGeom>
        </p:spPr>
      </p:pic>
      <p:pic>
        <p:nvPicPr>
          <p:cNvPr id="5" name="Picture 4" descr="Logo for the Wyoming Department of Family Service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"/>
            <a:ext cx="2286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3340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Brenda Ilg</a:t>
            </a:r>
          </a:p>
          <a:p>
            <a:r>
              <a:rPr lang="en-US" dirty="0" smtClean="0"/>
              <a:t>WAP Program Manager</a:t>
            </a:r>
          </a:p>
          <a:p>
            <a:r>
              <a:rPr lang="en-US" dirty="0" smtClean="0"/>
              <a:t>Department of Family Services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Senator Barrasso's staffer Daniel Gallegos talking about weatherizatio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Jiggs &amp; Ron (WWS) visiting with Daniel Gallegos from Senator Barrasso's Office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048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Senator Barrasso’s staff braves cold to attend event.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staff discussing weatherization outside of mobile hom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Daniel Gallegos, Senator Barrasso's Office, (in beret).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Brenda Ilg reading Governor's proclamation inside a clients home.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Brenda reads Governor's proclamation inside client's home.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 rot="18086517">
            <a:off x="6291977" y="575368"/>
            <a:ext cx="2133600" cy="7625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Daniel Gallegos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Brenda Ilg reading proclamatio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Don't look now, but she's glowing.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Brenda inside client home with staff and client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And there you have it.  Humbled by our ARRA successes.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workers standing outside of a weatherization va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Brenda and some of her WX gang (CCS &amp; WWS staff shown).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brisk, snowy 18 degrees in Douglas, Wyoming.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5562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 ROCKED ARRA!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Information Board for Wyoming Weatherization Day 20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We had weather for WX Day in Wyoming!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mobile home for weatherization day even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Jiggs clears the snow from walk &amp; steps.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weatherization board at mobile home 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Informational displays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Weatherization Day preparation for event 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Jiggs is ready to get the show going.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workers setting up for weatherization day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Setting up on a cold, frosty morning.  Brenda with Linda, Lonnie &amp; Jesse of CCS.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workers setting up for weatherization day in front of a mobile hom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Brenda plays logistics traffic cop.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staff finalizing plans for weatherization day on mobile hom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Brenda with staff from CCS and WWS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staff standing outside in Wyomi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Circling the troops.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66</TotalTime>
  <Words>192</Words>
  <Application>Microsoft Office PowerPoint</Application>
  <PresentationFormat>On-screen Show (4:3)</PresentationFormat>
  <Paragraphs>39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Weatherization Day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WYO_DEPT_OF_FAMILY_SERVICES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Weatherization Day 2012</dc:title>
  <dc:creator>DFS</dc:creator>
  <cp:lastModifiedBy>Alice Gaston</cp:lastModifiedBy>
  <cp:revision>9</cp:revision>
  <dcterms:created xsi:type="dcterms:W3CDTF">2012-11-07T20:01:02Z</dcterms:created>
  <dcterms:modified xsi:type="dcterms:W3CDTF">2012-11-07T22:03:26Z</dcterms:modified>
</cp:coreProperties>
</file>